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 id="262" r:id="rId46"/>
    <p:sldId id="263" r:id="rId47"/>
    <p:sldId id="264" r:id="rId48"/>
    <p:sldId id="265"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Poppins Thin" charset="1" panose="00000300000000000000"/>
      <p:regular r:id="rId14"/>
    </p:embeddedFont>
    <p:embeddedFont>
      <p:font typeface="Poppins Thin Italics" charset="1" panose="00000300000000000000"/>
      <p:regular r:id="rId15"/>
    </p:embeddedFont>
    <p:embeddedFont>
      <p:font typeface="Poppins Extra-Light" charset="1" panose="00000300000000000000"/>
      <p:regular r:id="rId16"/>
    </p:embeddedFont>
    <p:embeddedFont>
      <p:font typeface="Poppins Extra-Light Italics" charset="1" panose="00000300000000000000"/>
      <p:regular r:id="rId17"/>
    </p:embeddedFont>
    <p:embeddedFont>
      <p:font typeface="Poppins Light" charset="1" panose="00000400000000000000"/>
      <p:regular r:id="rId18"/>
    </p:embeddedFont>
    <p:embeddedFont>
      <p:font typeface="Poppins Light Italics" charset="1" panose="00000400000000000000"/>
      <p:regular r:id="rId19"/>
    </p:embeddedFont>
    <p:embeddedFont>
      <p:font typeface="Poppins Medium" charset="1" panose="00000600000000000000"/>
      <p:regular r:id="rId20"/>
    </p:embeddedFont>
    <p:embeddedFont>
      <p:font typeface="Poppins Medium Italics" charset="1" panose="00000600000000000000"/>
      <p:regular r:id="rId21"/>
    </p:embeddedFont>
    <p:embeddedFont>
      <p:font typeface="Poppins Semi-Bold" charset="1" panose="00000700000000000000"/>
      <p:regular r:id="rId22"/>
    </p:embeddedFont>
    <p:embeddedFont>
      <p:font typeface="Poppins Semi-Bold Italics" charset="1" panose="00000700000000000000"/>
      <p:regular r:id="rId23"/>
    </p:embeddedFont>
    <p:embeddedFont>
      <p:font typeface="Poppins Ultra-Bold" charset="1" panose="00000900000000000000"/>
      <p:regular r:id="rId24"/>
    </p:embeddedFont>
    <p:embeddedFont>
      <p:font typeface="Poppins Ultra-Bold Italics" charset="1" panose="00000900000000000000"/>
      <p:regular r:id="rId25"/>
    </p:embeddedFont>
    <p:embeddedFont>
      <p:font typeface="Poppins Heavy" charset="1" panose="00000A00000000000000"/>
      <p:regular r:id="rId26"/>
    </p:embeddedFont>
    <p:embeddedFont>
      <p:font typeface="Poppins Heavy Italics" charset="1" panose="00000A00000000000000"/>
      <p:regular r:id="rId27"/>
    </p:embeddedFont>
    <p:embeddedFont>
      <p:font typeface="Open Sans" charset="1" panose="00000000000000000000"/>
      <p:regular r:id="rId28"/>
    </p:embeddedFont>
    <p:embeddedFont>
      <p:font typeface="Open Sans Bold" charset="1" panose="00000000000000000000"/>
      <p:regular r:id="rId29"/>
    </p:embeddedFont>
    <p:embeddedFont>
      <p:font typeface="Open Sans Italics" charset="1" panose="00000000000000000000"/>
      <p:regular r:id="rId30"/>
    </p:embeddedFont>
    <p:embeddedFont>
      <p:font typeface="Open Sans Bold Italics" charset="1" panose="00000000000000000000"/>
      <p:regular r:id="rId31"/>
    </p:embeddedFont>
    <p:embeddedFont>
      <p:font typeface="Open Sans Light" charset="1" panose="00000000000000000000"/>
      <p:regular r:id="rId32"/>
    </p:embeddedFont>
    <p:embeddedFont>
      <p:font typeface="Open Sans Light Italics" charset="1" panose="00000000000000000000"/>
      <p:regular r:id="rId33"/>
    </p:embeddedFont>
    <p:embeddedFont>
      <p:font typeface="Open Sans Medium" charset="1" panose="00000000000000000000"/>
      <p:regular r:id="rId34"/>
    </p:embeddedFont>
    <p:embeddedFont>
      <p:font typeface="Open Sans Medium Italics" charset="1" panose="00000000000000000000"/>
      <p:regular r:id="rId35"/>
    </p:embeddedFont>
    <p:embeddedFont>
      <p:font typeface="Open Sans Semi-Bold" charset="1" panose="00000000000000000000"/>
      <p:regular r:id="rId36"/>
    </p:embeddedFont>
    <p:embeddedFont>
      <p:font typeface="Open Sans Semi-Bold Italics" charset="1" panose="00000000000000000000"/>
      <p:regular r:id="rId37"/>
    </p:embeddedFont>
    <p:embeddedFont>
      <p:font typeface="Open Sans Ultra-Bold" charset="1" panose="00000000000000000000"/>
      <p:regular r:id="rId38"/>
    </p:embeddedFont>
    <p:embeddedFont>
      <p:font typeface="Open Sans Ultra-Bold Italics" charset="1" panose="000000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46" Target="slides/slide7.xml" Type="http://schemas.openxmlformats.org/officeDocument/2006/relationships/slide"/><Relationship Id="rId47" Target="slides/slide8.xml" Type="http://schemas.openxmlformats.org/officeDocument/2006/relationships/slide"/><Relationship Id="rId48" Target="slides/slide9.xml" Type="http://schemas.openxmlformats.org/officeDocument/2006/relationships/slide"/><Relationship Id="rId49"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png>
</file>

<file path=ppt/media/image24.svg>
</file>

<file path=ppt/media/image25.png>
</file>

<file path=ppt/media/image26.svg>
</file>

<file path=ppt/media/image27.png>
</file>

<file path=ppt/media/image28.svg>
</file>

<file path=ppt/media/image29.png>
</file>

<file path=ppt/media/image3.svg>
</file>

<file path=ppt/media/image30.svg>
</file>

<file path=ppt/media/image31.jpeg>
</file>

<file path=ppt/media/image32.jpe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31.jpeg" Type="http://schemas.openxmlformats.org/officeDocument/2006/relationships/image"/><Relationship Id="rId6" Target="../media/image3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10.png" Type="http://schemas.openxmlformats.org/officeDocument/2006/relationships/image"/><Relationship Id="rId8"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3.jpeg" Type="http://schemas.openxmlformats.org/officeDocument/2006/relationships/image"/><Relationship Id="rId6"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5.jpeg" Type="http://schemas.openxmlformats.org/officeDocument/2006/relationships/image"/><Relationship Id="rId6" Target="../media/image16.jpeg" Type="http://schemas.openxmlformats.org/officeDocument/2006/relationships/image"/><Relationship Id="rId7" Target="../media/image1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svg" Type="http://schemas.openxmlformats.org/officeDocument/2006/relationships/image"/><Relationship Id="rId11" Target="../media/image27.png" Type="http://schemas.openxmlformats.org/officeDocument/2006/relationships/image"/><Relationship Id="rId12" Target="../media/image28.svg" Type="http://schemas.openxmlformats.org/officeDocument/2006/relationships/image"/><Relationship Id="rId13" Target="../media/image29.png" Type="http://schemas.openxmlformats.org/officeDocument/2006/relationships/image"/><Relationship Id="rId14" Target="../media/image30.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21.png" Type="http://schemas.openxmlformats.org/officeDocument/2006/relationships/image"/><Relationship Id="rId6" Target="../media/image22.jpeg" Type="http://schemas.openxmlformats.org/officeDocument/2006/relationships/image"/><Relationship Id="rId7" Target="../media/image23.png" Type="http://schemas.openxmlformats.org/officeDocument/2006/relationships/image"/><Relationship Id="rId8" Target="../media/image24.svg" Type="http://schemas.openxmlformats.org/officeDocument/2006/relationships/image"/><Relationship Id="rId9" Target="../media/image2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6" id="16"/>
          <p:cNvSpPr/>
          <p:nvPr/>
        </p:nvSpPr>
        <p:spPr>
          <a:xfrm flipH="false" flipV="false" rot="0">
            <a:off x="5677951" y="1677451"/>
            <a:ext cx="6932097" cy="6932097"/>
          </a:xfrm>
          <a:custGeom>
            <a:avLst/>
            <a:gdLst/>
            <a:ahLst/>
            <a:cxnLst/>
            <a:rect r="r" b="b" t="t" l="l"/>
            <a:pathLst>
              <a:path h="6932097" w="6932097">
                <a:moveTo>
                  <a:pt x="0" y="0"/>
                </a:moveTo>
                <a:lnTo>
                  <a:pt x="6932098" y="0"/>
                </a:lnTo>
                <a:lnTo>
                  <a:pt x="6932098" y="6932098"/>
                </a:lnTo>
                <a:lnTo>
                  <a:pt x="0" y="69320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8" id="18"/>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9" id="19"/>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0" id="20"/>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1" id="21"/>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sp>
        <p:nvSpPr>
          <p:cNvPr name="TextBox 22" id="22"/>
          <p:cNvSpPr txBox="true"/>
          <p:nvPr/>
        </p:nvSpPr>
        <p:spPr>
          <a:xfrm rot="0">
            <a:off x="1368697" y="3467355"/>
            <a:ext cx="15550605" cy="2914139"/>
          </a:xfrm>
          <a:prstGeom prst="rect">
            <a:avLst/>
          </a:prstGeom>
        </p:spPr>
        <p:txBody>
          <a:bodyPr anchor="t" rtlCol="false" tIns="0" lIns="0" bIns="0" rIns="0">
            <a:spAutoFit/>
          </a:bodyPr>
          <a:lstStyle/>
          <a:p>
            <a:pPr algn="ctr">
              <a:lnSpc>
                <a:spcPts val="22594"/>
              </a:lnSpc>
              <a:spcBef>
                <a:spcPct val="0"/>
              </a:spcBef>
            </a:pPr>
            <a:r>
              <a:rPr lang="en-US" sz="16139">
                <a:solidFill>
                  <a:srgbClr val="FFFFFF"/>
                </a:solidFill>
                <a:latin typeface="Poppins Bold"/>
              </a:rPr>
              <a:t>TECHNOLOGY</a:t>
            </a:r>
          </a:p>
        </p:txBody>
      </p:sp>
      <p:grpSp>
        <p:nvGrpSpPr>
          <p:cNvPr name="Group 23" id="23"/>
          <p:cNvGrpSpPr/>
          <p:nvPr/>
        </p:nvGrpSpPr>
        <p:grpSpPr>
          <a:xfrm rot="0">
            <a:off x="7718884" y="6506143"/>
            <a:ext cx="2850233" cy="589000"/>
            <a:chOff x="0" y="0"/>
            <a:chExt cx="965054" cy="199428"/>
          </a:xfrm>
        </p:grpSpPr>
        <p:sp>
          <p:nvSpPr>
            <p:cNvPr name="Freeform 24" id="24"/>
            <p:cNvSpPr/>
            <p:nvPr/>
          </p:nvSpPr>
          <p:spPr>
            <a:xfrm flipH="false" flipV="false" rot="0">
              <a:off x="0" y="0"/>
              <a:ext cx="965054" cy="199428"/>
            </a:xfrm>
            <a:custGeom>
              <a:avLst/>
              <a:gdLst/>
              <a:ahLst/>
              <a:cxnLst/>
              <a:rect r="r" b="b" t="t" l="l"/>
              <a:pathLst>
                <a:path h="199428" w="965054">
                  <a:moveTo>
                    <a:pt x="99714" y="0"/>
                  </a:moveTo>
                  <a:lnTo>
                    <a:pt x="865340" y="0"/>
                  </a:lnTo>
                  <a:cubicBezTo>
                    <a:pt x="920411" y="0"/>
                    <a:pt x="965054" y="44644"/>
                    <a:pt x="965054" y="99714"/>
                  </a:cubicBezTo>
                  <a:lnTo>
                    <a:pt x="965054" y="99714"/>
                  </a:lnTo>
                  <a:cubicBezTo>
                    <a:pt x="965054" y="126160"/>
                    <a:pt x="954549" y="151523"/>
                    <a:pt x="935849" y="170223"/>
                  </a:cubicBezTo>
                  <a:cubicBezTo>
                    <a:pt x="917149" y="188923"/>
                    <a:pt x="891786" y="199428"/>
                    <a:pt x="865340" y="199428"/>
                  </a:cubicBezTo>
                  <a:lnTo>
                    <a:pt x="99714" y="199428"/>
                  </a:lnTo>
                  <a:cubicBezTo>
                    <a:pt x="73268" y="199428"/>
                    <a:pt x="47906" y="188923"/>
                    <a:pt x="29206" y="170223"/>
                  </a:cubicBezTo>
                  <a:cubicBezTo>
                    <a:pt x="10506" y="151523"/>
                    <a:pt x="0" y="126160"/>
                    <a:pt x="0" y="99714"/>
                  </a:cubicBezTo>
                  <a:lnTo>
                    <a:pt x="0" y="99714"/>
                  </a:lnTo>
                  <a:cubicBezTo>
                    <a:pt x="0" y="73268"/>
                    <a:pt x="10506" y="47906"/>
                    <a:pt x="29206" y="29206"/>
                  </a:cubicBezTo>
                  <a:cubicBezTo>
                    <a:pt x="47906" y="10506"/>
                    <a:pt x="73268" y="0"/>
                    <a:pt x="99714" y="0"/>
                  </a:cubicBezTo>
                  <a:close/>
                </a:path>
              </a:pathLst>
            </a:custGeom>
            <a:solidFill>
              <a:srgbClr val="96FF00"/>
            </a:solidFill>
          </p:spPr>
        </p:sp>
        <p:sp>
          <p:nvSpPr>
            <p:cNvPr name="TextBox 25" id="25"/>
            <p:cNvSpPr txBox="true"/>
            <p:nvPr/>
          </p:nvSpPr>
          <p:spPr>
            <a:xfrm>
              <a:off x="0" y="-47625"/>
              <a:ext cx="965054" cy="247053"/>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7891495" y="6648254"/>
            <a:ext cx="2505010" cy="272998"/>
          </a:xfrm>
          <a:prstGeom prst="rect">
            <a:avLst/>
          </a:prstGeom>
        </p:spPr>
        <p:txBody>
          <a:bodyPr anchor="t" rtlCol="false" tIns="0" lIns="0" bIns="0" rIns="0">
            <a:spAutoFit/>
          </a:bodyPr>
          <a:lstStyle/>
          <a:p>
            <a:pPr algn="ctr">
              <a:lnSpc>
                <a:spcPts val="2277"/>
              </a:lnSpc>
              <a:spcBef>
                <a:spcPct val="0"/>
              </a:spcBef>
            </a:pPr>
            <a:r>
              <a:rPr lang="en-US" sz="1627" spc="426">
                <a:solidFill>
                  <a:srgbClr val="121212"/>
                </a:solidFill>
                <a:latin typeface="Open Sans Bold"/>
              </a:rPr>
              <a:t>EXPLORE NOW</a:t>
            </a:r>
          </a:p>
        </p:txBody>
      </p:sp>
      <p:sp>
        <p:nvSpPr>
          <p:cNvPr name="Freeform 27" id="27"/>
          <p:cNvSpPr/>
          <p:nvPr/>
        </p:nvSpPr>
        <p:spPr>
          <a:xfrm flipH="false" flipV="false" rot="0">
            <a:off x="8474533" y="2608165"/>
            <a:ext cx="1338935" cy="1379053"/>
          </a:xfrm>
          <a:custGeom>
            <a:avLst/>
            <a:gdLst/>
            <a:ahLst/>
            <a:cxnLst/>
            <a:rect r="r" b="b" t="t" l="l"/>
            <a:pathLst>
              <a:path h="1379053" w="1338935">
                <a:moveTo>
                  <a:pt x="0" y="0"/>
                </a:moveTo>
                <a:lnTo>
                  <a:pt x="1338934" y="0"/>
                </a:lnTo>
                <a:lnTo>
                  <a:pt x="1338934" y="1379052"/>
                </a:lnTo>
                <a:lnTo>
                  <a:pt x="0" y="13790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6" id="16"/>
          <p:cNvGrpSpPr>
            <a:grpSpLocks noChangeAspect="true"/>
          </p:cNvGrpSpPr>
          <p:nvPr/>
        </p:nvGrpSpPr>
        <p:grpSpPr>
          <a:xfrm rot="0">
            <a:off x="13154289" y="1540654"/>
            <a:ext cx="3602846" cy="7205691"/>
            <a:chOff x="0" y="0"/>
            <a:chExt cx="3175000" cy="6350000"/>
          </a:xfrm>
        </p:grpSpPr>
        <p:sp>
          <p:nvSpPr>
            <p:cNvPr name="Freeform 17" id="17"/>
            <p:cNvSpPr/>
            <p:nvPr/>
          </p:nvSpPr>
          <p:spPr>
            <a:xfrm flipH="false" flipV="false" rot="0">
              <a:off x="0" y="0"/>
              <a:ext cx="3175000" cy="6350000"/>
            </a:xfrm>
            <a:custGeom>
              <a:avLst/>
              <a:gdLst/>
              <a:ahLst/>
              <a:cxnLst/>
              <a:rect r="r" b="b" t="t" l="l"/>
              <a:pathLst>
                <a:path h="6350000" w="3175000">
                  <a:moveTo>
                    <a:pt x="2667000" y="6350000"/>
                  </a:moveTo>
                  <a:lnTo>
                    <a:pt x="508000" y="6350000"/>
                  </a:lnTo>
                  <a:cubicBezTo>
                    <a:pt x="227330" y="6350000"/>
                    <a:pt x="0" y="6122670"/>
                    <a:pt x="0" y="5842000"/>
                  </a:cubicBezTo>
                  <a:lnTo>
                    <a:pt x="0" y="508000"/>
                  </a:lnTo>
                  <a:cubicBezTo>
                    <a:pt x="0" y="227330"/>
                    <a:pt x="227330" y="0"/>
                    <a:pt x="508000" y="0"/>
                  </a:cubicBezTo>
                  <a:lnTo>
                    <a:pt x="2667000" y="0"/>
                  </a:lnTo>
                  <a:cubicBezTo>
                    <a:pt x="2947670" y="0"/>
                    <a:pt x="3175000" y="227330"/>
                    <a:pt x="3175000" y="508000"/>
                  </a:cubicBezTo>
                  <a:lnTo>
                    <a:pt x="3175000" y="5842000"/>
                  </a:lnTo>
                  <a:cubicBezTo>
                    <a:pt x="3175000" y="6122670"/>
                    <a:pt x="2947670" y="6350000"/>
                    <a:pt x="2667000" y="6350000"/>
                  </a:cubicBezTo>
                  <a:close/>
                </a:path>
              </a:pathLst>
            </a:custGeom>
            <a:blipFill>
              <a:blip r:embed="rId5"/>
              <a:stretch>
                <a:fillRect l="-16625" t="0" r="-16625" b="0"/>
              </a:stretch>
            </a:blipFill>
          </p:spPr>
        </p:sp>
        <p:sp>
          <p:nvSpPr>
            <p:cNvPr name="Freeform 18" id="18"/>
            <p:cNvSpPr/>
            <p:nvPr/>
          </p:nvSpPr>
          <p:spPr>
            <a:xfrm flipH="false" flipV="false" rot="0">
              <a:off x="0" y="0"/>
              <a:ext cx="3175000" cy="6350000"/>
            </a:xfrm>
            <a:custGeom>
              <a:avLst/>
              <a:gdLst/>
              <a:ahLst/>
              <a:cxnLst/>
              <a:rect r="r" b="b" t="t" l="l"/>
              <a:pathLst>
                <a:path h="6350000" w="3175000">
                  <a:moveTo>
                    <a:pt x="2667000" y="19050"/>
                  </a:moveTo>
                  <a:cubicBezTo>
                    <a:pt x="2936240" y="19050"/>
                    <a:pt x="3155950" y="238760"/>
                    <a:pt x="3155950" y="508000"/>
                  </a:cubicBezTo>
                  <a:lnTo>
                    <a:pt x="3155950" y="5842000"/>
                  </a:lnTo>
                  <a:cubicBezTo>
                    <a:pt x="3155950" y="6111240"/>
                    <a:pt x="2936240" y="6330950"/>
                    <a:pt x="2667000" y="6330950"/>
                  </a:cubicBezTo>
                  <a:lnTo>
                    <a:pt x="508000" y="6330950"/>
                  </a:lnTo>
                  <a:cubicBezTo>
                    <a:pt x="238760" y="6330950"/>
                    <a:pt x="19050" y="6111240"/>
                    <a:pt x="19050" y="5842000"/>
                  </a:cubicBezTo>
                  <a:lnTo>
                    <a:pt x="19050" y="508000"/>
                  </a:lnTo>
                  <a:cubicBezTo>
                    <a:pt x="19050" y="238760"/>
                    <a:pt x="238760" y="19050"/>
                    <a:pt x="508000" y="19050"/>
                  </a:cubicBezTo>
                  <a:lnTo>
                    <a:pt x="2667000" y="19050"/>
                  </a:lnTo>
                  <a:moveTo>
                    <a:pt x="2667000" y="0"/>
                  </a:moveTo>
                  <a:lnTo>
                    <a:pt x="508000" y="0"/>
                  </a:lnTo>
                  <a:cubicBezTo>
                    <a:pt x="227330" y="0"/>
                    <a:pt x="0" y="227330"/>
                    <a:pt x="0" y="508000"/>
                  </a:cubicBezTo>
                  <a:lnTo>
                    <a:pt x="0" y="5842000"/>
                  </a:lnTo>
                  <a:cubicBezTo>
                    <a:pt x="0" y="6122670"/>
                    <a:pt x="227330" y="6350000"/>
                    <a:pt x="508000" y="6350000"/>
                  </a:cubicBezTo>
                  <a:lnTo>
                    <a:pt x="2667000" y="6350000"/>
                  </a:lnTo>
                  <a:cubicBezTo>
                    <a:pt x="2947670" y="6350000"/>
                    <a:pt x="3175000" y="6122670"/>
                    <a:pt x="3175000" y="5842000"/>
                  </a:cubicBezTo>
                  <a:lnTo>
                    <a:pt x="3175000" y="508000"/>
                  </a:lnTo>
                  <a:cubicBezTo>
                    <a:pt x="3175000" y="227330"/>
                    <a:pt x="2947670" y="0"/>
                    <a:pt x="2667000" y="0"/>
                  </a:cubicBezTo>
                  <a:lnTo>
                    <a:pt x="2667000" y="0"/>
                  </a:lnTo>
                  <a:close/>
                </a:path>
              </a:pathLst>
            </a:custGeom>
            <a:solidFill>
              <a:srgbClr val="142C1A"/>
            </a:solidFill>
          </p:spPr>
        </p:sp>
      </p:grpSp>
      <p:sp>
        <p:nvSpPr>
          <p:cNvPr name="TextBox 19" id="19"/>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0" id="20"/>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1" id="21"/>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2" id="22"/>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3" id="23"/>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4" id="24"/>
          <p:cNvGrpSpPr/>
          <p:nvPr/>
        </p:nvGrpSpPr>
        <p:grpSpPr>
          <a:xfrm rot="0">
            <a:off x="13154289" y="8978359"/>
            <a:ext cx="3602846" cy="3366041"/>
            <a:chOff x="0" y="0"/>
            <a:chExt cx="948898" cy="886529"/>
          </a:xfrm>
        </p:grpSpPr>
        <p:sp>
          <p:nvSpPr>
            <p:cNvPr name="Freeform 25" id="25"/>
            <p:cNvSpPr/>
            <p:nvPr/>
          </p:nvSpPr>
          <p:spPr>
            <a:xfrm flipH="false" flipV="false" rot="0">
              <a:off x="0" y="0"/>
              <a:ext cx="948898" cy="886529"/>
            </a:xfrm>
            <a:custGeom>
              <a:avLst/>
              <a:gdLst/>
              <a:ahLst/>
              <a:cxnLst/>
              <a:rect r="r" b="b" t="t" l="l"/>
              <a:pathLst>
                <a:path h="886529" w="948898">
                  <a:moveTo>
                    <a:pt x="103144" y="0"/>
                  </a:moveTo>
                  <a:lnTo>
                    <a:pt x="845754" y="0"/>
                  </a:lnTo>
                  <a:cubicBezTo>
                    <a:pt x="902718" y="0"/>
                    <a:pt x="948898" y="46179"/>
                    <a:pt x="948898" y="103144"/>
                  </a:cubicBezTo>
                  <a:lnTo>
                    <a:pt x="948898" y="783385"/>
                  </a:lnTo>
                  <a:cubicBezTo>
                    <a:pt x="948898" y="810741"/>
                    <a:pt x="938031" y="836976"/>
                    <a:pt x="918687" y="856319"/>
                  </a:cubicBezTo>
                  <a:cubicBezTo>
                    <a:pt x="899344" y="875662"/>
                    <a:pt x="873109" y="886529"/>
                    <a:pt x="845754" y="886529"/>
                  </a:cubicBezTo>
                  <a:lnTo>
                    <a:pt x="103144" y="886529"/>
                  </a:lnTo>
                  <a:cubicBezTo>
                    <a:pt x="46179" y="886529"/>
                    <a:pt x="0" y="840350"/>
                    <a:pt x="0" y="783385"/>
                  </a:cubicBezTo>
                  <a:lnTo>
                    <a:pt x="0" y="103144"/>
                  </a:lnTo>
                  <a:cubicBezTo>
                    <a:pt x="0" y="46179"/>
                    <a:pt x="46179" y="0"/>
                    <a:pt x="103144" y="0"/>
                  </a:cubicBezTo>
                  <a:close/>
                </a:path>
              </a:pathLst>
            </a:custGeom>
            <a:solidFill>
              <a:srgbClr val="96FF00"/>
            </a:solidFill>
            <a:ln cap="rnd">
              <a:noFill/>
              <a:prstDash val="solid"/>
              <a:round/>
            </a:ln>
          </p:spPr>
        </p:sp>
        <p:sp>
          <p:nvSpPr>
            <p:cNvPr name="TextBox 26" id="26"/>
            <p:cNvSpPr txBox="true"/>
            <p:nvPr/>
          </p:nvSpPr>
          <p:spPr>
            <a:xfrm>
              <a:off x="0" y="-47625"/>
              <a:ext cx="948898" cy="934154"/>
            </a:xfrm>
            <a:prstGeom prst="rect">
              <a:avLst/>
            </a:prstGeom>
          </p:spPr>
          <p:txBody>
            <a:bodyPr anchor="ctr" rtlCol="false" tIns="50800" lIns="50800" bIns="50800" rIns="50800"/>
            <a:lstStyle/>
            <a:p>
              <a:pPr algn="ctr">
                <a:lnSpc>
                  <a:spcPts val="2239"/>
                </a:lnSpc>
              </a:pPr>
            </a:p>
          </p:txBody>
        </p:sp>
      </p:grpSp>
      <p:grpSp>
        <p:nvGrpSpPr>
          <p:cNvPr name="Group 27" id="27"/>
          <p:cNvGrpSpPr>
            <a:grpSpLocks noChangeAspect="true"/>
          </p:cNvGrpSpPr>
          <p:nvPr/>
        </p:nvGrpSpPr>
        <p:grpSpPr>
          <a:xfrm rot="0">
            <a:off x="9294516" y="1540654"/>
            <a:ext cx="3602846" cy="7205691"/>
            <a:chOff x="0" y="0"/>
            <a:chExt cx="3175000" cy="6350000"/>
          </a:xfrm>
        </p:grpSpPr>
        <p:sp>
          <p:nvSpPr>
            <p:cNvPr name="Freeform 28" id="28"/>
            <p:cNvSpPr/>
            <p:nvPr/>
          </p:nvSpPr>
          <p:spPr>
            <a:xfrm flipH="false" flipV="false" rot="0">
              <a:off x="0" y="0"/>
              <a:ext cx="3175000" cy="6350000"/>
            </a:xfrm>
            <a:custGeom>
              <a:avLst/>
              <a:gdLst/>
              <a:ahLst/>
              <a:cxnLst/>
              <a:rect r="r" b="b" t="t" l="l"/>
              <a:pathLst>
                <a:path h="6350000" w="3175000">
                  <a:moveTo>
                    <a:pt x="2667000" y="6350000"/>
                  </a:moveTo>
                  <a:lnTo>
                    <a:pt x="508000" y="6350000"/>
                  </a:lnTo>
                  <a:cubicBezTo>
                    <a:pt x="227330" y="6350000"/>
                    <a:pt x="0" y="6122670"/>
                    <a:pt x="0" y="5842000"/>
                  </a:cubicBezTo>
                  <a:lnTo>
                    <a:pt x="0" y="508000"/>
                  </a:lnTo>
                  <a:cubicBezTo>
                    <a:pt x="0" y="227330"/>
                    <a:pt x="227330" y="0"/>
                    <a:pt x="508000" y="0"/>
                  </a:cubicBezTo>
                  <a:lnTo>
                    <a:pt x="2667000" y="0"/>
                  </a:lnTo>
                  <a:cubicBezTo>
                    <a:pt x="2947670" y="0"/>
                    <a:pt x="3175000" y="227330"/>
                    <a:pt x="3175000" y="508000"/>
                  </a:cubicBezTo>
                  <a:lnTo>
                    <a:pt x="3175000" y="5842000"/>
                  </a:lnTo>
                  <a:cubicBezTo>
                    <a:pt x="3175000" y="6122670"/>
                    <a:pt x="2947670" y="6350000"/>
                    <a:pt x="2667000" y="6350000"/>
                  </a:cubicBezTo>
                  <a:close/>
                </a:path>
              </a:pathLst>
            </a:custGeom>
            <a:blipFill>
              <a:blip r:embed="rId6"/>
              <a:stretch>
                <a:fillRect l="-21625" t="0" r="-21625" b="0"/>
              </a:stretch>
            </a:blipFill>
          </p:spPr>
        </p:sp>
        <p:sp>
          <p:nvSpPr>
            <p:cNvPr name="Freeform 29" id="29"/>
            <p:cNvSpPr/>
            <p:nvPr/>
          </p:nvSpPr>
          <p:spPr>
            <a:xfrm flipH="false" flipV="false" rot="0">
              <a:off x="0" y="0"/>
              <a:ext cx="3175000" cy="6350000"/>
            </a:xfrm>
            <a:custGeom>
              <a:avLst/>
              <a:gdLst/>
              <a:ahLst/>
              <a:cxnLst/>
              <a:rect r="r" b="b" t="t" l="l"/>
              <a:pathLst>
                <a:path h="6350000" w="3175000">
                  <a:moveTo>
                    <a:pt x="2667000" y="19050"/>
                  </a:moveTo>
                  <a:cubicBezTo>
                    <a:pt x="2936240" y="19050"/>
                    <a:pt x="3155950" y="238760"/>
                    <a:pt x="3155950" y="508000"/>
                  </a:cubicBezTo>
                  <a:lnTo>
                    <a:pt x="3155950" y="5842000"/>
                  </a:lnTo>
                  <a:cubicBezTo>
                    <a:pt x="3155950" y="6111240"/>
                    <a:pt x="2936240" y="6330950"/>
                    <a:pt x="2667000" y="6330950"/>
                  </a:cubicBezTo>
                  <a:lnTo>
                    <a:pt x="508000" y="6330950"/>
                  </a:lnTo>
                  <a:cubicBezTo>
                    <a:pt x="238760" y="6330950"/>
                    <a:pt x="19050" y="6111240"/>
                    <a:pt x="19050" y="5842000"/>
                  </a:cubicBezTo>
                  <a:lnTo>
                    <a:pt x="19050" y="508000"/>
                  </a:lnTo>
                  <a:cubicBezTo>
                    <a:pt x="19050" y="238760"/>
                    <a:pt x="238760" y="19050"/>
                    <a:pt x="508000" y="19050"/>
                  </a:cubicBezTo>
                  <a:lnTo>
                    <a:pt x="2667000" y="19050"/>
                  </a:lnTo>
                  <a:moveTo>
                    <a:pt x="2667000" y="0"/>
                  </a:moveTo>
                  <a:lnTo>
                    <a:pt x="508000" y="0"/>
                  </a:lnTo>
                  <a:cubicBezTo>
                    <a:pt x="227330" y="0"/>
                    <a:pt x="0" y="227330"/>
                    <a:pt x="0" y="508000"/>
                  </a:cubicBezTo>
                  <a:lnTo>
                    <a:pt x="0" y="5842000"/>
                  </a:lnTo>
                  <a:cubicBezTo>
                    <a:pt x="0" y="6122670"/>
                    <a:pt x="227330" y="6350000"/>
                    <a:pt x="508000" y="6350000"/>
                  </a:cubicBezTo>
                  <a:lnTo>
                    <a:pt x="2667000" y="6350000"/>
                  </a:lnTo>
                  <a:cubicBezTo>
                    <a:pt x="2947670" y="6350000"/>
                    <a:pt x="3175000" y="6122670"/>
                    <a:pt x="3175000" y="5842000"/>
                  </a:cubicBezTo>
                  <a:lnTo>
                    <a:pt x="3175000" y="508000"/>
                  </a:lnTo>
                  <a:cubicBezTo>
                    <a:pt x="3175000" y="227330"/>
                    <a:pt x="2947670" y="0"/>
                    <a:pt x="2667000" y="0"/>
                  </a:cubicBezTo>
                  <a:lnTo>
                    <a:pt x="2667000" y="0"/>
                  </a:lnTo>
                  <a:close/>
                </a:path>
              </a:pathLst>
            </a:custGeom>
            <a:solidFill>
              <a:srgbClr val="142C1A"/>
            </a:solidFill>
          </p:spPr>
        </p:sp>
      </p:grpSp>
      <p:grpSp>
        <p:nvGrpSpPr>
          <p:cNvPr name="Group 30" id="30"/>
          <p:cNvGrpSpPr/>
          <p:nvPr/>
        </p:nvGrpSpPr>
        <p:grpSpPr>
          <a:xfrm rot="0">
            <a:off x="9294516" y="8978359"/>
            <a:ext cx="3602846" cy="3366041"/>
            <a:chOff x="0" y="0"/>
            <a:chExt cx="948898" cy="886529"/>
          </a:xfrm>
        </p:grpSpPr>
        <p:sp>
          <p:nvSpPr>
            <p:cNvPr name="Freeform 31" id="31"/>
            <p:cNvSpPr/>
            <p:nvPr/>
          </p:nvSpPr>
          <p:spPr>
            <a:xfrm flipH="false" flipV="false" rot="0">
              <a:off x="0" y="0"/>
              <a:ext cx="948898" cy="886529"/>
            </a:xfrm>
            <a:custGeom>
              <a:avLst/>
              <a:gdLst/>
              <a:ahLst/>
              <a:cxnLst/>
              <a:rect r="r" b="b" t="t" l="l"/>
              <a:pathLst>
                <a:path h="886529" w="948898">
                  <a:moveTo>
                    <a:pt x="103144" y="0"/>
                  </a:moveTo>
                  <a:lnTo>
                    <a:pt x="845754" y="0"/>
                  </a:lnTo>
                  <a:cubicBezTo>
                    <a:pt x="902718" y="0"/>
                    <a:pt x="948898" y="46179"/>
                    <a:pt x="948898" y="103144"/>
                  </a:cubicBezTo>
                  <a:lnTo>
                    <a:pt x="948898" y="783385"/>
                  </a:lnTo>
                  <a:cubicBezTo>
                    <a:pt x="948898" y="810741"/>
                    <a:pt x="938031" y="836976"/>
                    <a:pt x="918687" y="856319"/>
                  </a:cubicBezTo>
                  <a:cubicBezTo>
                    <a:pt x="899344" y="875662"/>
                    <a:pt x="873109" y="886529"/>
                    <a:pt x="845754" y="886529"/>
                  </a:cubicBezTo>
                  <a:lnTo>
                    <a:pt x="103144" y="886529"/>
                  </a:lnTo>
                  <a:cubicBezTo>
                    <a:pt x="46179" y="886529"/>
                    <a:pt x="0" y="840350"/>
                    <a:pt x="0" y="783385"/>
                  </a:cubicBezTo>
                  <a:lnTo>
                    <a:pt x="0" y="103144"/>
                  </a:lnTo>
                  <a:cubicBezTo>
                    <a:pt x="0" y="46179"/>
                    <a:pt x="46179" y="0"/>
                    <a:pt x="103144" y="0"/>
                  </a:cubicBezTo>
                  <a:close/>
                </a:path>
              </a:pathLst>
            </a:custGeom>
            <a:solidFill>
              <a:srgbClr val="96FF00"/>
            </a:solidFill>
            <a:ln cap="rnd">
              <a:noFill/>
              <a:prstDash val="solid"/>
              <a:round/>
            </a:ln>
          </p:spPr>
        </p:sp>
        <p:sp>
          <p:nvSpPr>
            <p:cNvPr name="TextBox 32" id="32"/>
            <p:cNvSpPr txBox="true"/>
            <p:nvPr/>
          </p:nvSpPr>
          <p:spPr>
            <a:xfrm>
              <a:off x="0" y="-47625"/>
              <a:ext cx="948898" cy="934154"/>
            </a:xfrm>
            <a:prstGeom prst="rect">
              <a:avLst/>
            </a:prstGeom>
          </p:spPr>
          <p:txBody>
            <a:bodyPr anchor="ctr" rtlCol="false" tIns="50800" lIns="50800" bIns="50800" rIns="50800"/>
            <a:lstStyle/>
            <a:p>
              <a:pPr algn="ctr">
                <a:lnSpc>
                  <a:spcPts val="2239"/>
                </a:lnSpc>
              </a:pPr>
            </a:p>
          </p:txBody>
        </p:sp>
      </p:grpSp>
      <p:grpSp>
        <p:nvGrpSpPr>
          <p:cNvPr name="Group 33" id="33"/>
          <p:cNvGrpSpPr/>
          <p:nvPr/>
        </p:nvGrpSpPr>
        <p:grpSpPr>
          <a:xfrm rot="0">
            <a:off x="2228514" y="3335526"/>
            <a:ext cx="1084343" cy="47625"/>
            <a:chOff x="0" y="0"/>
            <a:chExt cx="285588" cy="12543"/>
          </a:xfrm>
        </p:grpSpPr>
        <p:sp>
          <p:nvSpPr>
            <p:cNvPr name="Freeform 34" id="34"/>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5" id="35"/>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36" id="36"/>
          <p:cNvSpPr txBox="true"/>
          <p:nvPr/>
        </p:nvSpPr>
        <p:spPr>
          <a:xfrm rot="0">
            <a:off x="2228514" y="2160243"/>
            <a:ext cx="5084561"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THANK YOU</a:t>
            </a:r>
          </a:p>
        </p:txBody>
      </p:sp>
      <p:sp>
        <p:nvSpPr>
          <p:cNvPr name="TextBox 37" id="37"/>
          <p:cNvSpPr txBox="true"/>
          <p:nvPr/>
        </p:nvSpPr>
        <p:spPr>
          <a:xfrm rot="0">
            <a:off x="2228514" y="4279699"/>
            <a:ext cx="5084561" cy="1454378"/>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nvGrpSpPr>
          <p:cNvPr name="Group 38" id="38"/>
          <p:cNvGrpSpPr/>
          <p:nvPr/>
        </p:nvGrpSpPr>
        <p:grpSpPr>
          <a:xfrm rot="0">
            <a:off x="3350302" y="3335526"/>
            <a:ext cx="192803" cy="47625"/>
            <a:chOff x="0" y="0"/>
            <a:chExt cx="50779" cy="12543"/>
          </a:xfrm>
        </p:grpSpPr>
        <p:sp>
          <p:nvSpPr>
            <p:cNvPr name="Freeform 39" id="39"/>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0" id="40"/>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41" id="41"/>
          <p:cNvGrpSpPr/>
          <p:nvPr/>
        </p:nvGrpSpPr>
        <p:grpSpPr>
          <a:xfrm rot="0">
            <a:off x="3581205" y="3335526"/>
            <a:ext cx="112793" cy="47625"/>
            <a:chOff x="0" y="0"/>
            <a:chExt cx="29707" cy="12543"/>
          </a:xfrm>
        </p:grpSpPr>
        <p:sp>
          <p:nvSpPr>
            <p:cNvPr name="Freeform 42" id="42"/>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3" id="43"/>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TextBox 44" id="44"/>
          <p:cNvSpPr txBox="true"/>
          <p:nvPr/>
        </p:nvSpPr>
        <p:spPr>
          <a:xfrm rot="0">
            <a:off x="2228514" y="6519979"/>
            <a:ext cx="5084561" cy="1454378"/>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3049192" y="2094308"/>
            <a:ext cx="6098383" cy="609838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8" id="1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9" id="19"/>
          <p:cNvGrpSpPr/>
          <p:nvPr/>
        </p:nvGrpSpPr>
        <p:grpSpPr>
          <a:xfrm rot="0">
            <a:off x="1670053" y="2052717"/>
            <a:ext cx="6181565" cy="6181565"/>
            <a:chOff x="0" y="0"/>
            <a:chExt cx="13716000" cy="13716000"/>
          </a:xfrm>
        </p:grpSpPr>
        <p:sp>
          <p:nvSpPr>
            <p:cNvPr name="Freeform 20" id="20"/>
            <p:cNvSpPr/>
            <p:nvPr/>
          </p:nvSpPr>
          <p:spPr>
            <a:xfrm flipH="false" flipV="false" rot="0">
              <a:off x="0" y="0"/>
              <a:ext cx="13716000" cy="13716000"/>
            </a:xfrm>
            <a:custGeom>
              <a:avLst/>
              <a:gdLst/>
              <a:ahLst/>
              <a:cxnLst/>
              <a:rect r="r" b="b" t="t" l="l"/>
              <a:pathLst>
                <a:path h="13716000" w="13716000">
                  <a:moveTo>
                    <a:pt x="6858000" y="0"/>
                  </a:moveTo>
                  <a:cubicBezTo>
                    <a:pt x="3070431" y="0"/>
                    <a:pt x="0" y="3070431"/>
                    <a:pt x="0" y="6858000"/>
                  </a:cubicBezTo>
                  <a:cubicBezTo>
                    <a:pt x="0" y="10645569"/>
                    <a:pt x="3070431" y="13716000"/>
                    <a:pt x="6858000" y="13716000"/>
                  </a:cubicBezTo>
                  <a:cubicBezTo>
                    <a:pt x="10645569" y="13716000"/>
                    <a:pt x="13716000" y="10645569"/>
                    <a:pt x="13716000" y="6858000"/>
                  </a:cubicBezTo>
                  <a:cubicBezTo>
                    <a:pt x="13716000" y="3070431"/>
                    <a:pt x="10645569" y="0"/>
                    <a:pt x="6858000" y="0"/>
                  </a:cubicBezTo>
                  <a:close/>
                </a:path>
              </a:pathLst>
            </a:custGeom>
            <a:blipFill>
              <a:blip r:embed="rId5"/>
              <a:stretch>
                <a:fillRect l="-42744" t="0" r="-12050" b="-3132"/>
              </a:stretch>
            </a:blipFill>
          </p:spPr>
        </p:sp>
      </p:grpSp>
      <p:sp>
        <p:nvSpPr>
          <p:cNvPr name="TextBox 21" id="21"/>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2" id="22"/>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3" id="23"/>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4" id="24"/>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5" id="25"/>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6" id="26"/>
          <p:cNvGrpSpPr/>
          <p:nvPr/>
        </p:nvGrpSpPr>
        <p:grpSpPr>
          <a:xfrm rot="0">
            <a:off x="9446771" y="3521467"/>
            <a:ext cx="1084343" cy="47625"/>
            <a:chOff x="0" y="0"/>
            <a:chExt cx="285588" cy="12543"/>
          </a:xfrm>
        </p:grpSpPr>
        <p:sp>
          <p:nvSpPr>
            <p:cNvPr name="Freeform 27" id="27"/>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28" id="28"/>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29" id="29"/>
          <p:cNvSpPr txBox="true"/>
          <p:nvPr/>
        </p:nvSpPr>
        <p:spPr>
          <a:xfrm rot="0">
            <a:off x="9446771" y="2346184"/>
            <a:ext cx="3960879"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ABOUT US</a:t>
            </a:r>
          </a:p>
        </p:txBody>
      </p:sp>
      <p:sp>
        <p:nvSpPr>
          <p:cNvPr name="TextBox 30" id="30"/>
          <p:cNvSpPr txBox="true"/>
          <p:nvPr/>
        </p:nvSpPr>
        <p:spPr>
          <a:xfrm rot="0">
            <a:off x="9446771" y="4465640"/>
            <a:ext cx="6713000" cy="1035576"/>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
        <p:nvSpPr>
          <p:cNvPr name="TextBox 31" id="31"/>
          <p:cNvSpPr txBox="true"/>
          <p:nvPr/>
        </p:nvSpPr>
        <p:spPr>
          <a:xfrm rot="0">
            <a:off x="9446771" y="6752841"/>
            <a:ext cx="2243577" cy="1035576"/>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a:t>
            </a:r>
          </a:p>
        </p:txBody>
      </p:sp>
      <p:sp>
        <p:nvSpPr>
          <p:cNvPr name="TextBox 32" id="32"/>
          <p:cNvSpPr txBox="true"/>
          <p:nvPr/>
        </p:nvSpPr>
        <p:spPr>
          <a:xfrm rot="0">
            <a:off x="9446771" y="6387041"/>
            <a:ext cx="2012018" cy="240591"/>
          </a:xfrm>
          <a:prstGeom prst="rect">
            <a:avLst/>
          </a:prstGeom>
        </p:spPr>
        <p:txBody>
          <a:bodyPr anchor="t" rtlCol="false" tIns="0" lIns="0" bIns="0" rIns="0">
            <a:spAutoFit/>
          </a:bodyPr>
          <a:lstStyle/>
          <a:p>
            <a:pPr>
              <a:lnSpc>
                <a:spcPts val="1960"/>
              </a:lnSpc>
              <a:spcBef>
                <a:spcPct val="0"/>
              </a:spcBef>
            </a:pPr>
            <a:r>
              <a:rPr lang="en-US" sz="1400">
                <a:solidFill>
                  <a:srgbClr val="96FF00"/>
                </a:solidFill>
                <a:latin typeface="Open Sans Bold"/>
              </a:rPr>
              <a:t>About Company</a:t>
            </a:r>
          </a:p>
        </p:txBody>
      </p:sp>
      <p:sp>
        <p:nvSpPr>
          <p:cNvPr name="TextBox 33" id="33"/>
          <p:cNvSpPr txBox="true"/>
          <p:nvPr/>
        </p:nvSpPr>
        <p:spPr>
          <a:xfrm rot="0">
            <a:off x="13072503" y="6752841"/>
            <a:ext cx="2243577" cy="1035576"/>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a:t>
            </a:r>
          </a:p>
        </p:txBody>
      </p:sp>
      <p:sp>
        <p:nvSpPr>
          <p:cNvPr name="TextBox 34" id="34"/>
          <p:cNvSpPr txBox="true"/>
          <p:nvPr/>
        </p:nvSpPr>
        <p:spPr>
          <a:xfrm rot="0">
            <a:off x="13072503" y="6387041"/>
            <a:ext cx="2012018" cy="240591"/>
          </a:xfrm>
          <a:prstGeom prst="rect">
            <a:avLst/>
          </a:prstGeom>
        </p:spPr>
        <p:txBody>
          <a:bodyPr anchor="t" rtlCol="false" tIns="0" lIns="0" bIns="0" rIns="0">
            <a:spAutoFit/>
          </a:bodyPr>
          <a:lstStyle/>
          <a:p>
            <a:pPr>
              <a:lnSpc>
                <a:spcPts val="1960"/>
              </a:lnSpc>
              <a:spcBef>
                <a:spcPct val="0"/>
              </a:spcBef>
            </a:pPr>
            <a:r>
              <a:rPr lang="en-US" sz="1400">
                <a:solidFill>
                  <a:srgbClr val="96FF00"/>
                </a:solidFill>
                <a:latin typeface="Open Sans Bold"/>
              </a:rPr>
              <a:t>Vision &amp; Mission</a:t>
            </a:r>
          </a:p>
        </p:txBody>
      </p:sp>
      <p:grpSp>
        <p:nvGrpSpPr>
          <p:cNvPr name="Group 35" id="35"/>
          <p:cNvGrpSpPr/>
          <p:nvPr/>
        </p:nvGrpSpPr>
        <p:grpSpPr>
          <a:xfrm rot="0">
            <a:off x="10568559" y="3521467"/>
            <a:ext cx="192803" cy="47625"/>
            <a:chOff x="0" y="0"/>
            <a:chExt cx="50779" cy="12543"/>
          </a:xfrm>
        </p:grpSpPr>
        <p:sp>
          <p:nvSpPr>
            <p:cNvPr name="Freeform 36" id="36"/>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7" id="37"/>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8" id="38"/>
          <p:cNvGrpSpPr/>
          <p:nvPr/>
        </p:nvGrpSpPr>
        <p:grpSpPr>
          <a:xfrm rot="0">
            <a:off x="10799462" y="3521467"/>
            <a:ext cx="112793" cy="47625"/>
            <a:chOff x="0" y="0"/>
            <a:chExt cx="29707" cy="12543"/>
          </a:xfrm>
        </p:grpSpPr>
        <p:sp>
          <p:nvSpPr>
            <p:cNvPr name="Freeform 39" id="39"/>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0" id="40"/>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9404993" y="1726281"/>
            <a:ext cx="7107938" cy="710793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25051" y="0"/>
                  </a:moveTo>
                  <a:lnTo>
                    <a:pt x="787749" y="0"/>
                  </a:lnTo>
                  <a:cubicBezTo>
                    <a:pt x="794393" y="0"/>
                    <a:pt x="800765" y="2639"/>
                    <a:pt x="805463" y="7337"/>
                  </a:cubicBezTo>
                  <a:cubicBezTo>
                    <a:pt x="810161" y="12035"/>
                    <a:pt x="812800" y="18407"/>
                    <a:pt x="812800" y="25051"/>
                  </a:cubicBezTo>
                  <a:lnTo>
                    <a:pt x="812800" y="787749"/>
                  </a:lnTo>
                  <a:cubicBezTo>
                    <a:pt x="812800" y="794393"/>
                    <a:pt x="810161" y="800765"/>
                    <a:pt x="805463" y="805463"/>
                  </a:cubicBezTo>
                  <a:cubicBezTo>
                    <a:pt x="800765" y="810161"/>
                    <a:pt x="794393" y="812800"/>
                    <a:pt x="787749" y="812800"/>
                  </a:cubicBezTo>
                  <a:lnTo>
                    <a:pt x="25051" y="812800"/>
                  </a:lnTo>
                  <a:cubicBezTo>
                    <a:pt x="18407" y="812800"/>
                    <a:pt x="12035" y="810161"/>
                    <a:pt x="7337" y="805463"/>
                  </a:cubicBezTo>
                  <a:cubicBezTo>
                    <a:pt x="2639" y="800765"/>
                    <a:pt x="0" y="794393"/>
                    <a:pt x="0" y="787749"/>
                  </a:cubicBezTo>
                  <a:lnTo>
                    <a:pt x="0" y="25051"/>
                  </a:lnTo>
                  <a:cubicBezTo>
                    <a:pt x="0" y="18407"/>
                    <a:pt x="2639" y="12035"/>
                    <a:pt x="7337" y="7337"/>
                  </a:cubicBezTo>
                  <a:cubicBezTo>
                    <a:pt x="12035" y="2639"/>
                    <a:pt x="18407" y="0"/>
                    <a:pt x="25051" y="0"/>
                  </a:cubicBezTo>
                  <a:close/>
                </a:path>
              </a:pathLst>
            </a:custGeom>
            <a:blipFill>
              <a:blip r:embed="rId5"/>
              <a:stretch>
                <a:fillRect l="-36466" t="0" r="-13627" b="0"/>
              </a:stretch>
            </a:blipFill>
          </p:spPr>
        </p:sp>
      </p:grpSp>
      <p:grpSp>
        <p:nvGrpSpPr>
          <p:cNvPr name="Group 18" id="18"/>
          <p:cNvGrpSpPr/>
          <p:nvPr/>
        </p:nvGrpSpPr>
        <p:grpSpPr>
          <a:xfrm rot="0">
            <a:off x="9404993" y="9258300"/>
            <a:ext cx="7107938" cy="3086100"/>
            <a:chOff x="0" y="0"/>
            <a:chExt cx="1872049" cy="812800"/>
          </a:xfrm>
        </p:grpSpPr>
        <p:sp>
          <p:nvSpPr>
            <p:cNvPr name="Freeform 19" id="19"/>
            <p:cNvSpPr/>
            <p:nvPr/>
          </p:nvSpPr>
          <p:spPr>
            <a:xfrm flipH="false" flipV="false" rot="0">
              <a:off x="0" y="0"/>
              <a:ext cx="1872049" cy="812800"/>
            </a:xfrm>
            <a:custGeom>
              <a:avLst/>
              <a:gdLst/>
              <a:ahLst/>
              <a:cxnLst/>
              <a:rect r="r" b="b" t="t" l="l"/>
              <a:pathLst>
                <a:path h="812800" w="1872049">
                  <a:moveTo>
                    <a:pt x="30497" y="0"/>
                  </a:moveTo>
                  <a:lnTo>
                    <a:pt x="1841552" y="0"/>
                  </a:lnTo>
                  <a:cubicBezTo>
                    <a:pt x="1858395" y="0"/>
                    <a:pt x="1872049" y="13654"/>
                    <a:pt x="1872049" y="30497"/>
                  </a:cubicBezTo>
                  <a:lnTo>
                    <a:pt x="1872049" y="782303"/>
                  </a:lnTo>
                  <a:cubicBezTo>
                    <a:pt x="1872049" y="799146"/>
                    <a:pt x="1858395" y="812800"/>
                    <a:pt x="1841552" y="812800"/>
                  </a:cubicBezTo>
                  <a:lnTo>
                    <a:pt x="30497" y="812800"/>
                  </a:lnTo>
                  <a:cubicBezTo>
                    <a:pt x="13654" y="812800"/>
                    <a:pt x="0" y="799146"/>
                    <a:pt x="0" y="782303"/>
                  </a:cubicBezTo>
                  <a:lnTo>
                    <a:pt x="0" y="30497"/>
                  </a:lnTo>
                  <a:cubicBezTo>
                    <a:pt x="0" y="13654"/>
                    <a:pt x="13654" y="0"/>
                    <a:pt x="30497" y="0"/>
                  </a:cubicBezTo>
                  <a:close/>
                </a:path>
              </a:pathLst>
            </a:custGeom>
            <a:solidFill>
              <a:srgbClr val="96FF00"/>
            </a:solidFill>
            <a:ln cap="rnd">
              <a:noFill/>
              <a:prstDash val="solid"/>
              <a:round/>
            </a:ln>
          </p:spPr>
        </p:sp>
        <p:sp>
          <p:nvSpPr>
            <p:cNvPr name="TextBox 20" id="20"/>
            <p:cNvSpPr txBox="true"/>
            <p:nvPr/>
          </p:nvSpPr>
          <p:spPr>
            <a:xfrm>
              <a:off x="0" y="-47625"/>
              <a:ext cx="1872049" cy="860425"/>
            </a:xfrm>
            <a:prstGeom prst="rect">
              <a:avLst/>
            </a:prstGeom>
          </p:spPr>
          <p:txBody>
            <a:bodyPr anchor="ctr" rtlCol="false" tIns="50800" lIns="50800" bIns="50800" rIns="50800"/>
            <a:lstStyle/>
            <a:p>
              <a:pPr algn="ctr">
                <a:lnSpc>
                  <a:spcPts val="2239"/>
                </a:lnSpc>
              </a:pPr>
            </a:p>
          </p:txBody>
        </p:sp>
      </p:grpSp>
      <p:sp>
        <p:nvSpPr>
          <p:cNvPr name="TextBox 21" id="21"/>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2" id="22"/>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3" id="23"/>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4" id="24"/>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5" id="25"/>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6" id="26"/>
          <p:cNvGrpSpPr/>
          <p:nvPr/>
        </p:nvGrpSpPr>
        <p:grpSpPr>
          <a:xfrm rot="0">
            <a:off x="2218766" y="3392061"/>
            <a:ext cx="1084343" cy="47625"/>
            <a:chOff x="0" y="0"/>
            <a:chExt cx="285588" cy="12543"/>
          </a:xfrm>
        </p:grpSpPr>
        <p:sp>
          <p:nvSpPr>
            <p:cNvPr name="Freeform 27" id="27"/>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28" id="28"/>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29" id="29"/>
          <p:cNvSpPr txBox="true"/>
          <p:nvPr/>
        </p:nvSpPr>
        <p:spPr>
          <a:xfrm rot="0">
            <a:off x="2218766" y="2216778"/>
            <a:ext cx="5247676"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OUR SERVICE</a:t>
            </a:r>
          </a:p>
        </p:txBody>
      </p:sp>
      <p:grpSp>
        <p:nvGrpSpPr>
          <p:cNvPr name="Group 30" id="30"/>
          <p:cNvGrpSpPr/>
          <p:nvPr/>
        </p:nvGrpSpPr>
        <p:grpSpPr>
          <a:xfrm rot="0">
            <a:off x="3340555" y="3392061"/>
            <a:ext cx="192803" cy="47625"/>
            <a:chOff x="0" y="0"/>
            <a:chExt cx="50779" cy="12543"/>
          </a:xfrm>
        </p:grpSpPr>
        <p:sp>
          <p:nvSpPr>
            <p:cNvPr name="Freeform 31" id="31"/>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2" id="32"/>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3" id="33"/>
          <p:cNvGrpSpPr/>
          <p:nvPr/>
        </p:nvGrpSpPr>
        <p:grpSpPr>
          <a:xfrm rot="0">
            <a:off x="3571458" y="3392061"/>
            <a:ext cx="112793" cy="47625"/>
            <a:chOff x="0" y="0"/>
            <a:chExt cx="29707" cy="12543"/>
          </a:xfrm>
        </p:grpSpPr>
        <p:sp>
          <p:nvSpPr>
            <p:cNvPr name="Freeform 34" id="34"/>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5" id="35"/>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TextBox 36" id="36"/>
          <p:cNvSpPr txBox="true"/>
          <p:nvPr/>
        </p:nvSpPr>
        <p:spPr>
          <a:xfrm rot="0">
            <a:off x="2218766" y="4851923"/>
            <a:ext cx="5632745" cy="826174"/>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a:t>
            </a:r>
          </a:p>
        </p:txBody>
      </p:sp>
      <p:sp>
        <p:nvSpPr>
          <p:cNvPr name="TextBox 37" id="37"/>
          <p:cNvSpPr txBox="true"/>
          <p:nvPr/>
        </p:nvSpPr>
        <p:spPr>
          <a:xfrm rot="0">
            <a:off x="2218766" y="4486123"/>
            <a:ext cx="2012018" cy="240591"/>
          </a:xfrm>
          <a:prstGeom prst="rect">
            <a:avLst/>
          </a:prstGeom>
        </p:spPr>
        <p:txBody>
          <a:bodyPr anchor="t" rtlCol="false" tIns="0" lIns="0" bIns="0" rIns="0">
            <a:spAutoFit/>
          </a:bodyPr>
          <a:lstStyle/>
          <a:p>
            <a:pPr>
              <a:lnSpc>
                <a:spcPts val="1960"/>
              </a:lnSpc>
              <a:spcBef>
                <a:spcPct val="0"/>
              </a:spcBef>
            </a:pPr>
            <a:r>
              <a:rPr lang="en-US" sz="1400">
                <a:solidFill>
                  <a:srgbClr val="96FF00"/>
                </a:solidFill>
                <a:latin typeface="Open Sans Bold"/>
              </a:rPr>
              <a:t>Service 01</a:t>
            </a:r>
          </a:p>
        </p:txBody>
      </p:sp>
      <p:sp>
        <p:nvSpPr>
          <p:cNvPr name="TextBox 38" id="38"/>
          <p:cNvSpPr txBox="true"/>
          <p:nvPr/>
        </p:nvSpPr>
        <p:spPr>
          <a:xfrm rot="0">
            <a:off x="2218766" y="7091648"/>
            <a:ext cx="5632745" cy="826174"/>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a:t>
            </a:r>
          </a:p>
        </p:txBody>
      </p:sp>
      <p:sp>
        <p:nvSpPr>
          <p:cNvPr name="TextBox 39" id="39"/>
          <p:cNvSpPr txBox="true"/>
          <p:nvPr/>
        </p:nvSpPr>
        <p:spPr>
          <a:xfrm rot="0">
            <a:off x="2218766" y="6725848"/>
            <a:ext cx="2012018" cy="240591"/>
          </a:xfrm>
          <a:prstGeom prst="rect">
            <a:avLst/>
          </a:prstGeom>
        </p:spPr>
        <p:txBody>
          <a:bodyPr anchor="t" rtlCol="false" tIns="0" lIns="0" bIns="0" rIns="0">
            <a:spAutoFit/>
          </a:bodyPr>
          <a:lstStyle/>
          <a:p>
            <a:pPr>
              <a:lnSpc>
                <a:spcPts val="1960"/>
              </a:lnSpc>
              <a:spcBef>
                <a:spcPct val="0"/>
              </a:spcBef>
            </a:pPr>
            <a:r>
              <a:rPr lang="en-US" sz="1400">
                <a:solidFill>
                  <a:srgbClr val="96FF00"/>
                </a:solidFill>
                <a:latin typeface="Open Sans Bold"/>
              </a:rPr>
              <a:t>Service 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6" id="16"/>
          <p:cNvGrpSpPr>
            <a:grpSpLocks noChangeAspect="true"/>
          </p:cNvGrpSpPr>
          <p:nvPr/>
        </p:nvGrpSpPr>
        <p:grpSpPr>
          <a:xfrm rot="0">
            <a:off x="1451385" y="5745870"/>
            <a:ext cx="7556276" cy="3022511"/>
            <a:chOff x="0" y="0"/>
            <a:chExt cx="6350000" cy="2540000"/>
          </a:xfrm>
        </p:grpSpPr>
        <p:sp>
          <p:nvSpPr>
            <p:cNvPr name="Freeform 17" id="17"/>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5"/>
              <a:stretch>
                <a:fillRect l="0" t="-33437" r="0" b="-33437"/>
              </a:stretch>
            </a:blipFill>
          </p:spPr>
        </p:sp>
        <p:sp>
          <p:nvSpPr>
            <p:cNvPr name="Freeform 18" id="18"/>
            <p:cNvSpPr/>
            <p:nvPr/>
          </p:nvSpPr>
          <p:spPr>
            <a:xfrm flipH="false" flipV="false" rot="0">
              <a:off x="0" y="0"/>
              <a:ext cx="6350000" cy="2540000"/>
            </a:xfrm>
            <a:custGeom>
              <a:avLst/>
              <a:gdLst/>
              <a:ahLst/>
              <a:cxnLst/>
              <a:rect r="r" b="b" t="t" l="l"/>
              <a:pathLst>
                <a:path h="2540000" w="6350000">
                  <a:moveTo>
                    <a:pt x="5969000" y="19050"/>
                  </a:moveTo>
                  <a:cubicBezTo>
                    <a:pt x="6168390" y="19050"/>
                    <a:pt x="6330950" y="181610"/>
                    <a:pt x="6330950" y="381000"/>
                  </a:cubicBezTo>
                  <a:lnTo>
                    <a:pt x="6330950" y="2159000"/>
                  </a:lnTo>
                  <a:cubicBezTo>
                    <a:pt x="6330950" y="2358390"/>
                    <a:pt x="6168390" y="2520950"/>
                    <a:pt x="5969000" y="2520950"/>
                  </a:cubicBezTo>
                  <a:lnTo>
                    <a:pt x="381000" y="2520950"/>
                  </a:lnTo>
                  <a:cubicBezTo>
                    <a:pt x="181610" y="2520950"/>
                    <a:pt x="19050" y="2358390"/>
                    <a:pt x="19050" y="2159000"/>
                  </a:cubicBezTo>
                  <a:lnTo>
                    <a:pt x="19050" y="381000"/>
                  </a:lnTo>
                  <a:cubicBezTo>
                    <a:pt x="19050" y="181610"/>
                    <a:pt x="181610" y="19050"/>
                    <a:pt x="381000" y="19050"/>
                  </a:cubicBezTo>
                  <a:lnTo>
                    <a:pt x="5969000" y="19050"/>
                  </a:lnTo>
                  <a:moveTo>
                    <a:pt x="5969000" y="0"/>
                  </a:moveTo>
                  <a:lnTo>
                    <a:pt x="381000" y="0"/>
                  </a:lnTo>
                  <a:cubicBezTo>
                    <a:pt x="170180" y="0"/>
                    <a:pt x="0" y="170180"/>
                    <a:pt x="0" y="381000"/>
                  </a:cubicBezTo>
                  <a:lnTo>
                    <a:pt x="0" y="2159000"/>
                  </a:lnTo>
                  <a:cubicBezTo>
                    <a:pt x="0" y="2369820"/>
                    <a:pt x="170180" y="2540000"/>
                    <a:pt x="381000" y="2540000"/>
                  </a:cubicBezTo>
                  <a:lnTo>
                    <a:pt x="5969000" y="2540000"/>
                  </a:lnTo>
                  <a:cubicBezTo>
                    <a:pt x="6179820" y="2540000"/>
                    <a:pt x="6350000" y="2369820"/>
                    <a:pt x="6350000" y="2159000"/>
                  </a:cubicBezTo>
                  <a:lnTo>
                    <a:pt x="6350000" y="381000"/>
                  </a:lnTo>
                  <a:cubicBezTo>
                    <a:pt x="6350000" y="170180"/>
                    <a:pt x="6179820" y="0"/>
                    <a:pt x="5969000" y="0"/>
                  </a:cubicBezTo>
                  <a:lnTo>
                    <a:pt x="5969000" y="0"/>
                  </a:lnTo>
                  <a:close/>
                </a:path>
              </a:pathLst>
            </a:custGeom>
            <a:solidFill>
              <a:srgbClr val="142C1A"/>
            </a:solidFill>
          </p:spPr>
        </p:sp>
      </p:grpSp>
      <p:sp>
        <p:nvSpPr>
          <p:cNvPr name="TextBox 19" id="19"/>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20" id="20"/>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1" id="21"/>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2" id="22"/>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3" id="23"/>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4" id="24"/>
          <p:cNvGrpSpPr>
            <a:grpSpLocks noChangeAspect="true"/>
          </p:cNvGrpSpPr>
          <p:nvPr/>
        </p:nvGrpSpPr>
        <p:grpSpPr>
          <a:xfrm rot="0">
            <a:off x="9280338" y="5745870"/>
            <a:ext cx="7556276" cy="3022511"/>
            <a:chOff x="0" y="0"/>
            <a:chExt cx="6350000" cy="2540000"/>
          </a:xfrm>
        </p:grpSpPr>
        <p:sp>
          <p:nvSpPr>
            <p:cNvPr name="Freeform 25" id="25"/>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6"/>
              <a:stretch>
                <a:fillRect l="0" t="-33281" r="0" b="-33281"/>
              </a:stretch>
            </a:blipFill>
          </p:spPr>
        </p:sp>
        <p:sp>
          <p:nvSpPr>
            <p:cNvPr name="Freeform 26" id="26"/>
            <p:cNvSpPr/>
            <p:nvPr/>
          </p:nvSpPr>
          <p:spPr>
            <a:xfrm flipH="false" flipV="false" rot="0">
              <a:off x="0" y="0"/>
              <a:ext cx="6350000" cy="2540000"/>
            </a:xfrm>
            <a:custGeom>
              <a:avLst/>
              <a:gdLst/>
              <a:ahLst/>
              <a:cxnLst/>
              <a:rect r="r" b="b" t="t" l="l"/>
              <a:pathLst>
                <a:path h="2540000" w="6350000">
                  <a:moveTo>
                    <a:pt x="5969000" y="19050"/>
                  </a:moveTo>
                  <a:cubicBezTo>
                    <a:pt x="6168390" y="19050"/>
                    <a:pt x="6330950" y="181610"/>
                    <a:pt x="6330950" y="381000"/>
                  </a:cubicBezTo>
                  <a:lnTo>
                    <a:pt x="6330950" y="2159000"/>
                  </a:lnTo>
                  <a:cubicBezTo>
                    <a:pt x="6330950" y="2358390"/>
                    <a:pt x="6168390" y="2520950"/>
                    <a:pt x="5969000" y="2520950"/>
                  </a:cubicBezTo>
                  <a:lnTo>
                    <a:pt x="381000" y="2520950"/>
                  </a:lnTo>
                  <a:cubicBezTo>
                    <a:pt x="181610" y="2520950"/>
                    <a:pt x="19050" y="2358390"/>
                    <a:pt x="19050" y="2159000"/>
                  </a:cubicBezTo>
                  <a:lnTo>
                    <a:pt x="19050" y="381000"/>
                  </a:lnTo>
                  <a:cubicBezTo>
                    <a:pt x="19050" y="181610"/>
                    <a:pt x="181610" y="19050"/>
                    <a:pt x="381000" y="19050"/>
                  </a:cubicBezTo>
                  <a:lnTo>
                    <a:pt x="5969000" y="19050"/>
                  </a:lnTo>
                  <a:moveTo>
                    <a:pt x="5969000" y="0"/>
                  </a:moveTo>
                  <a:lnTo>
                    <a:pt x="381000" y="0"/>
                  </a:lnTo>
                  <a:cubicBezTo>
                    <a:pt x="170180" y="0"/>
                    <a:pt x="0" y="170180"/>
                    <a:pt x="0" y="381000"/>
                  </a:cubicBezTo>
                  <a:lnTo>
                    <a:pt x="0" y="2159000"/>
                  </a:lnTo>
                  <a:cubicBezTo>
                    <a:pt x="0" y="2369820"/>
                    <a:pt x="170180" y="2540000"/>
                    <a:pt x="381000" y="2540000"/>
                  </a:cubicBezTo>
                  <a:lnTo>
                    <a:pt x="5969000" y="2540000"/>
                  </a:lnTo>
                  <a:cubicBezTo>
                    <a:pt x="6179820" y="2540000"/>
                    <a:pt x="6350000" y="2369820"/>
                    <a:pt x="6350000" y="2159000"/>
                  </a:cubicBezTo>
                  <a:lnTo>
                    <a:pt x="6350000" y="381000"/>
                  </a:lnTo>
                  <a:cubicBezTo>
                    <a:pt x="6350000" y="170180"/>
                    <a:pt x="6179820" y="0"/>
                    <a:pt x="5969000" y="0"/>
                  </a:cubicBezTo>
                  <a:lnTo>
                    <a:pt x="5969000" y="0"/>
                  </a:lnTo>
                  <a:close/>
                </a:path>
              </a:pathLst>
            </a:custGeom>
            <a:solidFill>
              <a:srgbClr val="142C1A"/>
            </a:solidFill>
          </p:spPr>
        </p:sp>
      </p:grpSp>
      <p:grpSp>
        <p:nvGrpSpPr>
          <p:cNvPr name="Group 27" id="27"/>
          <p:cNvGrpSpPr/>
          <p:nvPr/>
        </p:nvGrpSpPr>
        <p:grpSpPr>
          <a:xfrm rot="0">
            <a:off x="-1362673" y="5745870"/>
            <a:ext cx="2537833" cy="3022511"/>
            <a:chOff x="0" y="0"/>
            <a:chExt cx="668401" cy="796052"/>
          </a:xfrm>
        </p:grpSpPr>
        <p:sp>
          <p:nvSpPr>
            <p:cNvPr name="Freeform 28" id="28"/>
            <p:cNvSpPr/>
            <p:nvPr/>
          </p:nvSpPr>
          <p:spPr>
            <a:xfrm flipH="false" flipV="false" rot="0">
              <a:off x="0" y="0"/>
              <a:ext cx="668400" cy="796052"/>
            </a:xfrm>
            <a:custGeom>
              <a:avLst/>
              <a:gdLst/>
              <a:ahLst/>
              <a:cxnLst/>
              <a:rect r="r" b="b" t="t" l="l"/>
              <a:pathLst>
                <a:path h="796052" w="668400">
                  <a:moveTo>
                    <a:pt x="140328" y="0"/>
                  </a:moveTo>
                  <a:lnTo>
                    <a:pt x="528073" y="0"/>
                  </a:lnTo>
                  <a:cubicBezTo>
                    <a:pt x="565290" y="0"/>
                    <a:pt x="600983" y="14784"/>
                    <a:pt x="627299" y="41101"/>
                  </a:cubicBezTo>
                  <a:cubicBezTo>
                    <a:pt x="653616" y="67418"/>
                    <a:pt x="668400" y="103110"/>
                    <a:pt x="668400" y="140328"/>
                  </a:cubicBezTo>
                  <a:lnTo>
                    <a:pt x="668400" y="655724"/>
                  </a:lnTo>
                  <a:cubicBezTo>
                    <a:pt x="668400" y="733225"/>
                    <a:pt x="605574" y="796052"/>
                    <a:pt x="528073" y="796052"/>
                  </a:cubicBezTo>
                  <a:lnTo>
                    <a:pt x="140328" y="796052"/>
                  </a:lnTo>
                  <a:cubicBezTo>
                    <a:pt x="62827" y="796052"/>
                    <a:pt x="0" y="733225"/>
                    <a:pt x="0" y="655724"/>
                  </a:cubicBezTo>
                  <a:lnTo>
                    <a:pt x="0" y="140328"/>
                  </a:lnTo>
                  <a:cubicBezTo>
                    <a:pt x="0" y="62827"/>
                    <a:pt x="62827" y="0"/>
                    <a:pt x="140328" y="0"/>
                  </a:cubicBezTo>
                  <a:close/>
                </a:path>
              </a:pathLst>
            </a:custGeom>
            <a:solidFill>
              <a:srgbClr val="96FF00"/>
            </a:solidFill>
            <a:ln cap="rnd">
              <a:noFill/>
              <a:prstDash val="solid"/>
              <a:round/>
            </a:ln>
          </p:spPr>
        </p:sp>
        <p:sp>
          <p:nvSpPr>
            <p:cNvPr name="TextBox 29" id="29"/>
            <p:cNvSpPr txBox="true"/>
            <p:nvPr/>
          </p:nvSpPr>
          <p:spPr>
            <a:xfrm>
              <a:off x="0" y="-47625"/>
              <a:ext cx="668401" cy="843677"/>
            </a:xfrm>
            <a:prstGeom prst="rect">
              <a:avLst/>
            </a:prstGeom>
          </p:spPr>
          <p:txBody>
            <a:bodyPr anchor="ctr" rtlCol="false" tIns="50800" lIns="50800" bIns="50800" rIns="50800"/>
            <a:lstStyle/>
            <a:p>
              <a:pPr algn="ctr">
                <a:lnSpc>
                  <a:spcPts val="2239"/>
                </a:lnSpc>
              </a:pPr>
            </a:p>
          </p:txBody>
        </p:sp>
      </p:grpSp>
      <p:grpSp>
        <p:nvGrpSpPr>
          <p:cNvPr name="Group 30" id="30"/>
          <p:cNvGrpSpPr/>
          <p:nvPr/>
        </p:nvGrpSpPr>
        <p:grpSpPr>
          <a:xfrm rot="0">
            <a:off x="2092926" y="3119867"/>
            <a:ext cx="1084343" cy="47625"/>
            <a:chOff x="0" y="0"/>
            <a:chExt cx="285588" cy="12543"/>
          </a:xfrm>
        </p:grpSpPr>
        <p:sp>
          <p:nvSpPr>
            <p:cNvPr name="Freeform 31" id="31"/>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2" id="32"/>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2092926" y="1944584"/>
            <a:ext cx="5247676"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OUR PROJECT</a:t>
            </a:r>
          </a:p>
        </p:txBody>
      </p:sp>
      <p:grpSp>
        <p:nvGrpSpPr>
          <p:cNvPr name="Group 34" id="34"/>
          <p:cNvGrpSpPr/>
          <p:nvPr/>
        </p:nvGrpSpPr>
        <p:grpSpPr>
          <a:xfrm rot="0">
            <a:off x="3214714" y="3119867"/>
            <a:ext cx="192803" cy="47625"/>
            <a:chOff x="0" y="0"/>
            <a:chExt cx="50779" cy="12543"/>
          </a:xfrm>
        </p:grpSpPr>
        <p:sp>
          <p:nvSpPr>
            <p:cNvPr name="Freeform 35" id="35"/>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6" id="36"/>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7" id="37"/>
          <p:cNvGrpSpPr/>
          <p:nvPr/>
        </p:nvGrpSpPr>
        <p:grpSpPr>
          <a:xfrm rot="0">
            <a:off x="3445617" y="3119867"/>
            <a:ext cx="112793" cy="47625"/>
            <a:chOff x="0" y="0"/>
            <a:chExt cx="29707" cy="12543"/>
          </a:xfrm>
        </p:grpSpPr>
        <p:sp>
          <p:nvSpPr>
            <p:cNvPr name="Freeform 38" id="38"/>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9" id="39"/>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TextBox 40" id="40"/>
          <p:cNvSpPr txBox="true"/>
          <p:nvPr/>
        </p:nvSpPr>
        <p:spPr>
          <a:xfrm rot="0">
            <a:off x="9280338" y="2190871"/>
            <a:ext cx="5632745" cy="826174"/>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a:t>
            </a:r>
          </a:p>
        </p:txBody>
      </p:sp>
      <p:pic>
        <p:nvPicPr>
          <p:cNvPr name="Picture 41" id="41"/>
          <p:cNvPicPr>
            <a:picLocks noChangeAspect="true"/>
          </p:cNvPicPr>
          <p:nvPr/>
        </p:nvPicPr>
        <p:blipFill>
          <a:blip r:embed="rId7"/>
          <a:stretch>
            <a:fillRect/>
          </a:stretch>
        </p:blipFill>
        <p:spPr>
          <a:xfrm rot="0">
            <a:off x="8700236" y="2958599"/>
            <a:ext cx="6961228" cy="1398915"/>
          </a:xfrm>
          <a:prstGeom prst="rect">
            <a:avLst/>
          </a:prstGeom>
        </p:spPr>
      </p:pic>
      <p:pic>
        <p:nvPicPr>
          <p:cNvPr name="Picture 42" id="42"/>
          <p:cNvPicPr>
            <a:picLocks noChangeAspect="true"/>
          </p:cNvPicPr>
          <p:nvPr/>
        </p:nvPicPr>
        <p:blipFill>
          <a:blip r:embed="rId8"/>
          <a:stretch>
            <a:fillRect/>
          </a:stretch>
        </p:blipFill>
        <p:spPr>
          <a:xfrm rot="0">
            <a:off x="8700236" y="3654510"/>
            <a:ext cx="6961228" cy="1398915"/>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1527441" y="1618005"/>
            <a:ext cx="6080219" cy="9120329"/>
            <a:chOff x="0" y="0"/>
            <a:chExt cx="6350000" cy="9525000"/>
          </a:xfrm>
        </p:grpSpPr>
        <p:sp>
          <p:nvSpPr>
            <p:cNvPr name="Freeform 17" id="17"/>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5"/>
              <a:stretch>
                <a:fillRect l="0" t="-31" r="0" b="-31"/>
              </a:stretch>
            </a:blipFill>
          </p:spPr>
        </p:sp>
      </p:grpSp>
      <p:sp>
        <p:nvSpPr>
          <p:cNvPr name="TextBox 18" id="18"/>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9" id="19"/>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20" id="20"/>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21" id="21"/>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2" id="22"/>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3" id="23"/>
          <p:cNvGrpSpPr/>
          <p:nvPr/>
        </p:nvGrpSpPr>
        <p:grpSpPr>
          <a:xfrm rot="0">
            <a:off x="-1362673" y="1618005"/>
            <a:ext cx="2537833" cy="9120329"/>
            <a:chOff x="0" y="0"/>
            <a:chExt cx="668401" cy="2402062"/>
          </a:xfrm>
        </p:grpSpPr>
        <p:sp>
          <p:nvSpPr>
            <p:cNvPr name="Freeform 24" id="24"/>
            <p:cNvSpPr/>
            <p:nvPr/>
          </p:nvSpPr>
          <p:spPr>
            <a:xfrm flipH="false" flipV="false" rot="0">
              <a:off x="0" y="0"/>
              <a:ext cx="668400" cy="2402062"/>
            </a:xfrm>
            <a:custGeom>
              <a:avLst/>
              <a:gdLst/>
              <a:ahLst/>
              <a:cxnLst/>
              <a:rect r="r" b="b" t="t" l="l"/>
              <a:pathLst>
                <a:path h="2402062" w="668400">
                  <a:moveTo>
                    <a:pt x="140328" y="0"/>
                  </a:moveTo>
                  <a:lnTo>
                    <a:pt x="528073" y="0"/>
                  </a:lnTo>
                  <a:cubicBezTo>
                    <a:pt x="565290" y="0"/>
                    <a:pt x="600983" y="14784"/>
                    <a:pt x="627299" y="41101"/>
                  </a:cubicBezTo>
                  <a:cubicBezTo>
                    <a:pt x="653616" y="67418"/>
                    <a:pt x="668400" y="103110"/>
                    <a:pt x="668400" y="140328"/>
                  </a:cubicBezTo>
                  <a:lnTo>
                    <a:pt x="668400" y="2261734"/>
                  </a:lnTo>
                  <a:cubicBezTo>
                    <a:pt x="668400" y="2339235"/>
                    <a:pt x="605574" y="2402062"/>
                    <a:pt x="528073" y="2402062"/>
                  </a:cubicBezTo>
                  <a:lnTo>
                    <a:pt x="140328" y="2402062"/>
                  </a:lnTo>
                  <a:cubicBezTo>
                    <a:pt x="62827" y="2402062"/>
                    <a:pt x="0" y="2339235"/>
                    <a:pt x="0" y="2261734"/>
                  </a:cubicBezTo>
                  <a:lnTo>
                    <a:pt x="0" y="140328"/>
                  </a:lnTo>
                  <a:cubicBezTo>
                    <a:pt x="0" y="62827"/>
                    <a:pt x="62827" y="0"/>
                    <a:pt x="140328" y="0"/>
                  </a:cubicBezTo>
                  <a:close/>
                </a:path>
              </a:pathLst>
            </a:custGeom>
            <a:solidFill>
              <a:srgbClr val="96FF00"/>
            </a:solidFill>
            <a:ln cap="rnd">
              <a:noFill/>
              <a:prstDash val="solid"/>
              <a:round/>
            </a:ln>
          </p:spPr>
        </p:sp>
        <p:sp>
          <p:nvSpPr>
            <p:cNvPr name="TextBox 25" id="25"/>
            <p:cNvSpPr txBox="true"/>
            <p:nvPr/>
          </p:nvSpPr>
          <p:spPr>
            <a:xfrm>
              <a:off x="0" y="-47625"/>
              <a:ext cx="668401" cy="2449687"/>
            </a:xfrm>
            <a:prstGeom prst="rect">
              <a:avLst/>
            </a:prstGeom>
          </p:spPr>
          <p:txBody>
            <a:bodyPr anchor="ctr" rtlCol="false" tIns="50800" lIns="50800" bIns="50800" rIns="50800"/>
            <a:lstStyle/>
            <a:p>
              <a:pPr algn="ctr">
                <a:lnSpc>
                  <a:spcPts val="2239"/>
                </a:lnSpc>
              </a:pPr>
            </a:p>
          </p:txBody>
        </p:sp>
      </p:grpSp>
      <p:grpSp>
        <p:nvGrpSpPr>
          <p:cNvPr name="Group 26" id="26"/>
          <p:cNvGrpSpPr/>
          <p:nvPr/>
        </p:nvGrpSpPr>
        <p:grpSpPr>
          <a:xfrm rot="0">
            <a:off x="9334031" y="3328868"/>
            <a:ext cx="1084343" cy="47625"/>
            <a:chOff x="0" y="0"/>
            <a:chExt cx="285588" cy="12543"/>
          </a:xfrm>
        </p:grpSpPr>
        <p:sp>
          <p:nvSpPr>
            <p:cNvPr name="Freeform 27" id="27"/>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28" id="28"/>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29" id="29"/>
          <p:cNvSpPr txBox="true"/>
          <p:nvPr/>
        </p:nvSpPr>
        <p:spPr>
          <a:xfrm rot="0">
            <a:off x="9334031" y="2153585"/>
            <a:ext cx="5247676"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OUR VISION</a:t>
            </a:r>
          </a:p>
        </p:txBody>
      </p:sp>
      <p:grpSp>
        <p:nvGrpSpPr>
          <p:cNvPr name="Group 30" id="30"/>
          <p:cNvGrpSpPr/>
          <p:nvPr/>
        </p:nvGrpSpPr>
        <p:grpSpPr>
          <a:xfrm rot="0">
            <a:off x="10455819" y="3328868"/>
            <a:ext cx="192803" cy="47625"/>
            <a:chOff x="0" y="0"/>
            <a:chExt cx="50779" cy="12543"/>
          </a:xfrm>
        </p:grpSpPr>
        <p:sp>
          <p:nvSpPr>
            <p:cNvPr name="Freeform 31" id="31"/>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2" id="32"/>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3" id="33"/>
          <p:cNvGrpSpPr/>
          <p:nvPr/>
        </p:nvGrpSpPr>
        <p:grpSpPr>
          <a:xfrm rot="0">
            <a:off x="10686723" y="3328868"/>
            <a:ext cx="112793" cy="47625"/>
            <a:chOff x="0" y="0"/>
            <a:chExt cx="29707" cy="12543"/>
          </a:xfrm>
        </p:grpSpPr>
        <p:sp>
          <p:nvSpPr>
            <p:cNvPr name="Freeform 34" id="34"/>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5" id="35"/>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grpSp>
        <p:nvGrpSpPr>
          <p:cNvPr name="Group 36" id="36"/>
          <p:cNvGrpSpPr/>
          <p:nvPr/>
        </p:nvGrpSpPr>
        <p:grpSpPr>
          <a:xfrm rot="0">
            <a:off x="9334031" y="4474795"/>
            <a:ext cx="677751" cy="677751"/>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38" id="3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39" id="39"/>
          <p:cNvSpPr txBox="true"/>
          <p:nvPr/>
        </p:nvSpPr>
        <p:spPr>
          <a:xfrm rot="0">
            <a:off x="10331152" y="4495758"/>
            <a:ext cx="2019447"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a:t>
            </a:r>
          </a:p>
        </p:txBody>
      </p:sp>
      <p:sp>
        <p:nvSpPr>
          <p:cNvPr name="TextBox 40" id="40"/>
          <p:cNvSpPr txBox="true"/>
          <p:nvPr/>
        </p:nvSpPr>
        <p:spPr>
          <a:xfrm rot="0">
            <a:off x="9424851" y="4650792"/>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01</a:t>
            </a:r>
          </a:p>
        </p:txBody>
      </p:sp>
      <p:grpSp>
        <p:nvGrpSpPr>
          <p:cNvPr name="Group 41" id="41"/>
          <p:cNvGrpSpPr/>
          <p:nvPr/>
        </p:nvGrpSpPr>
        <p:grpSpPr>
          <a:xfrm rot="0">
            <a:off x="13413505" y="4474795"/>
            <a:ext cx="677751" cy="677751"/>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43" id="43"/>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4" id="44"/>
          <p:cNvSpPr txBox="true"/>
          <p:nvPr/>
        </p:nvSpPr>
        <p:spPr>
          <a:xfrm rot="0">
            <a:off x="14410626" y="4495758"/>
            <a:ext cx="2019447"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a:t>
            </a:r>
          </a:p>
        </p:txBody>
      </p:sp>
      <p:sp>
        <p:nvSpPr>
          <p:cNvPr name="TextBox 45" id="45"/>
          <p:cNvSpPr txBox="true"/>
          <p:nvPr/>
        </p:nvSpPr>
        <p:spPr>
          <a:xfrm rot="0">
            <a:off x="13504325" y="4650792"/>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02</a:t>
            </a:r>
          </a:p>
        </p:txBody>
      </p:sp>
      <p:grpSp>
        <p:nvGrpSpPr>
          <p:cNvPr name="Group 46" id="46"/>
          <p:cNvGrpSpPr/>
          <p:nvPr/>
        </p:nvGrpSpPr>
        <p:grpSpPr>
          <a:xfrm rot="0">
            <a:off x="9334031" y="6715075"/>
            <a:ext cx="677751" cy="677751"/>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48" id="4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9" id="49"/>
          <p:cNvSpPr txBox="true"/>
          <p:nvPr/>
        </p:nvSpPr>
        <p:spPr>
          <a:xfrm rot="0">
            <a:off x="10331152" y="6736038"/>
            <a:ext cx="2019447"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a:t>
            </a:r>
          </a:p>
        </p:txBody>
      </p:sp>
      <p:sp>
        <p:nvSpPr>
          <p:cNvPr name="TextBox 50" id="50"/>
          <p:cNvSpPr txBox="true"/>
          <p:nvPr/>
        </p:nvSpPr>
        <p:spPr>
          <a:xfrm rot="0">
            <a:off x="9424851" y="6891072"/>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03</a:t>
            </a:r>
          </a:p>
        </p:txBody>
      </p:sp>
      <p:grpSp>
        <p:nvGrpSpPr>
          <p:cNvPr name="Group 51" id="51"/>
          <p:cNvGrpSpPr/>
          <p:nvPr/>
        </p:nvGrpSpPr>
        <p:grpSpPr>
          <a:xfrm rot="0">
            <a:off x="13413505" y="6715075"/>
            <a:ext cx="677751" cy="677751"/>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3" id="53"/>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54" id="54"/>
          <p:cNvSpPr txBox="true"/>
          <p:nvPr/>
        </p:nvSpPr>
        <p:spPr>
          <a:xfrm rot="0">
            <a:off x="14410626" y="6736038"/>
            <a:ext cx="2019447"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a:t>
            </a:r>
          </a:p>
        </p:txBody>
      </p:sp>
      <p:sp>
        <p:nvSpPr>
          <p:cNvPr name="TextBox 55" id="55"/>
          <p:cNvSpPr txBox="true"/>
          <p:nvPr/>
        </p:nvSpPr>
        <p:spPr>
          <a:xfrm rot="0">
            <a:off x="13504325" y="6891072"/>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16" id="16"/>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7" id="17"/>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8" id="18"/>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19" id="19"/>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0" id="20"/>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1" id="21"/>
          <p:cNvGrpSpPr>
            <a:grpSpLocks noChangeAspect="true"/>
          </p:cNvGrpSpPr>
          <p:nvPr/>
        </p:nvGrpSpPr>
        <p:grpSpPr>
          <a:xfrm rot="0">
            <a:off x="8411285" y="1680116"/>
            <a:ext cx="8196844" cy="3278738"/>
            <a:chOff x="0" y="0"/>
            <a:chExt cx="6350000" cy="2540000"/>
          </a:xfrm>
        </p:grpSpPr>
        <p:sp>
          <p:nvSpPr>
            <p:cNvPr name="Freeform 22" id="22"/>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5"/>
              <a:stretch>
                <a:fillRect l="0" t="-27031" r="0" b="-27031"/>
              </a:stretch>
            </a:blipFill>
          </p:spPr>
        </p:sp>
        <p:sp>
          <p:nvSpPr>
            <p:cNvPr name="Freeform 23" id="23"/>
            <p:cNvSpPr/>
            <p:nvPr/>
          </p:nvSpPr>
          <p:spPr>
            <a:xfrm flipH="false" flipV="false" rot="0">
              <a:off x="0" y="0"/>
              <a:ext cx="6350000" cy="2540000"/>
            </a:xfrm>
            <a:custGeom>
              <a:avLst/>
              <a:gdLst/>
              <a:ahLst/>
              <a:cxnLst/>
              <a:rect r="r" b="b" t="t" l="l"/>
              <a:pathLst>
                <a:path h="2540000" w="6350000">
                  <a:moveTo>
                    <a:pt x="5969000" y="19050"/>
                  </a:moveTo>
                  <a:cubicBezTo>
                    <a:pt x="6168390" y="19050"/>
                    <a:pt x="6330950" y="181610"/>
                    <a:pt x="6330950" y="381000"/>
                  </a:cubicBezTo>
                  <a:lnTo>
                    <a:pt x="6330950" y="2159000"/>
                  </a:lnTo>
                  <a:cubicBezTo>
                    <a:pt x="6330950" y="2358390"/>
                    <a:pt x="6168390" y="2520950"/>
                    <a:pt x="5969000" y="2520950"/>
                  </a:cubicBezTo>
                  <a:lnTo>
                    <a:pt x="381000" y="2520950"/>
                  </a:lnTo>
                  <a:cubicBezTo>
                    <a:pt x="181610" y="2520950"/>
                    <a:pt x="19050" y="2358390"/>
                    <a:pt x="19050" y="2159000"/>
                  </a:cubicBezTo>
                  <a:lnTo>
                    <a:pt x="19050" y="381000"/>
                  </a:lnTo>
                  <a:cubicBezTo>
                    <a:pt x="19050" y="181610"/>
                    <a:pt x="181610" y="19050"/>
                    <a:pt x="381000" y="19050"/>
                  </a:cubicBezTo>
                  <a:lnTo>
                    <a:pt x="5969000" y="19050"/>
                  </a:lnTo>
                  <a:moveTo>
                    <a:pt x="5969000" y="0"/>
                  </a:moveTo>
                  <a:lnTo>
                    <a:pt x="381000" y="0"/>
                  </a:lnTo>
                  <a:cubicBezTo>
                    <a:pt x="170180" y="0"/>
                    <a:pt x="0" y="170180"/>
                    <a:pt x="0" y="381000"/>
                  </a:cubicBezTo>
                  <a:lnTo>
                    <a:pt x="0" y="2159000"/>
                  </a:lnTo>
                  <a:cubicBezTo>
                    <a:pt x="0" y="2369820"/>
                    <a:pt x="170180" y="2540000"/>
                    <a:pt x="381000" y="2540000"/>
                  </a:cubicBezTo>
                  <a:lnTo>
                    <a:pt x="5969000" y="2540000"/>
                  </a:lnTo>
                  <a:cubicBezTo>
                    <a:pt x="6179820" y="2540000"/>
                    <a:pt x="6350000" y="2369820"/>
                    <a:pt x="6350000" y="2159000"/>
                  </a:cubicBezTo>
                  <a:lnTo>
                    <a:pt x="6350000" y="381000"/>
                  </a:lnTo>
                  <a:cubicBezTo>
                    <a:pt x="6350000" y="170180"/>
                    <a:pt x="6179820" y="0"/>
                    <a:pt x="5969000" y="0"/>
                  </a:cubicBezTo>
                  <a:lnTo>
                    <a:pt x="5969000" y="0"/>
                  </a:lnTo>
                  <a:close/>
                </a:path>
              </a:pathLst>
            </a:custGeom>
            <a:solidFill>
              <a:srgbClr val="142C1A"/>
            </a:solidFill>
          </p:spPr>
        </p:sp>
      </p:grpSp>
      <p:grpSp>
        <p:nvGrpSpPr>
          <p:cNvPr name="Group 24" id="24"/>
          <p:cNvGrpSpPr>
            <a:grpSpLocks noChangeAspect="true"/>
          </p:cNvGrpSpPr>
          <p:nvPr/>
        </p:nvGrpSpPr>
        <p:grpSpPr>
          <a:xfrm rot="0">
            <a:off x="8436613" y="5328146"/>
            <a:ext cx="8196844" cy="3278738"/>
            <a:chOff x="0" y="0"/>
            <a:chExt cx="6350000" cy="2540000"/>
          </a:xfrm>
        </p:grpSpPr>
        <p:sp>
          <p:nvSpPr>
            <p:cNvPr name="Freeform 25" id="25"/>
            <p:cNvSpPr/>
            <p:nvPr/>
          </p:nvSpPr>
          <p:spPr>
            <a:xfrm flipH="false" flipV="false" rot="0">
              <a:off x="0" y="0"/>
              <a:ext cx="6350000" cy="2540000"/>
            </a:xfrm>
            <a:custGeom>
              <a:avLst/>
              <a:gdLst/>
              <a:ahLst/>
              <a:cxnLst/>
              <a:rect r="r" b="b" t="t" l="l"/>
              <a:pathLst>
                <a:path h="2540000" w="635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6"/>
              <a:stretch>
                <a:fillRect l="0" t="-21406" r="0" b="-21406"/>
              </a:stretch>
            </a:blipFill>
          </p:spPr>
        </p:sp>
        <p:sp>
          <p:nvSpPr>
            <p:cNvPr name="Freeform 26" id="26"/>
            <p:cNvSpPr/>
            <p:nvPr/>
          </p:nvSpPr>
          <p:spPr>
            <a:xfrm flipH="false" flipV="false" rot="0">
              <a:off x="0" y="0"/>
              <a:ext cx="6350000" cy="2540000"/>
            </a:xfrm>
            <a:custGeom>
              <a:avLst/>
              <a:gdLst/>
              <a:ahLst/>
              <a:cxnLst/>
              <a:rect r="r" b="b" t="t" l="l"/>
              <a:pathLst>
                <a:path h="2540000" w="6350000">
                  <a:moveTo>
                    <a:pt x="5969000" y="19050"/>
                  </a:moveTo>
                  <a:cubicBezTo>
                    <a:pt x="6168390" y="19050"/>
                    <a:pt x="6330950" y="181610"/>
                    <a:pt x="6330950" y="381000"/>
                  </a:cubicBezTo>
                  <a:lnTo>
                    <a:pt x="6330950" y="2159000"/>
                  </a:lnTo>
                  <a:cubicBezTo>
                    <a:pt x="6330950" y="2358390"/>
                    <a:pt x="6168390" y="2520950"/>
                    <a:pt x="5969000" y="2520950"/>
                  </a:cubicBezTo>
                  <a:lnTo>
                    <a:pt x="381000" y="2520950"/>
                  </a:lnTo>
                  <a:cubicBezTo>
                    <a:pt x="181610" y="2520950"/>
                    <a:pt x="19050" y="2358390"/>
                    <a:pt x="19050" y="2159000"/>
                  </a:cubicBezTo>
                  <a:lnTo>
                    <a:pt x="19050" y="381000"/>
                  </a:lnTo>
                  <a:cubicBezTo>
                    <a:pt x="19050" y="181610"/>
                    <a:pt x="181610" y="19050"/>
                    <a:pt x="381000" y="19050"/>
                  </a:cubicBezTo>
                  <a:lnTo>
                    <a:pt x="5969000" y="19050"/>
                  </a:lnTo>
                  <a:moveTo>
                    <a:pt x="5969000" y="0"/>
                  </a:moveTo>
                  <a:lnTo>
                    <a:pt x="381000" y="0"/>
                  </a:lnTo>
                  <a:cubicBezTo>
                    <a:pt x="170180" y="0"/>
                    <a:pt x="0" y="170180"/>
                    <a:pt x="0" y="381000"/>
                  </a:cubicBezTo>
                  <a:lnTo>
                    <a:pt x="0" y="2159000"/>
                  </a:lnTo>
                  <a:cubicBezTo>
                    <a:pt x="0" y="2369820"/>
                    <a:pt x="170180" y="2540000"/>
                    <a:pt x="381000" y="2540000"/>
                  </a:cubicBezTo>
                  <a:lnTo>
                    <a:pt x="5969000" y="2540000"/>
                  </a:lnTo>
                  <a:cubicBezTo>
                    <a:pt x="6179820" y="2540000"/>
                    <a:pt x="6350000" y="2369820"/>
                    <a:pt x="6350000" y="2159000"/>
                  </a:cubicBezTo>
                  <a:lnTo>
                    <a:pt x="6350000" y="381000"/>
                  </a:lnTo>
                  <a:cubicBezTo>
                    <a:pt x="6350000" y="170180"/>
                    <a:pt x="6179820" y="0"/>
                    <a:pt x="5969000" y="0"/>
                  </a:cubicBezTo>
                  <a:lnTo>
                    <a:pt x="5969000" y="0"/>
                  </a:lnTo>
                  <a:close/>
                </a:path>
              </a:pathLst>
            </a:custGeom>
            <a:solidFill>
              <a:srgbClr val="142C1A"/>
            </a:solidFill>
          </p:spPr>
        </p:sp>
      </p:grpSp>
      <p:grpSp>
        <p:nvGrpSpPr>
          <p:cNvPr name="Group 27" id="27"/>
          <p:cNvGrpSpPr/>
          <p:nvPr/>
        </p:nvGrpSpPr>
        <p:grpSpPr>
          <a:xfrm rot="0">
            <a:off x="8411285" y="8978359"/>
            <a:ext cx="8101645" cy="3366041"/>
            <a:chOff x="0" y="0"/>
            <a:chExt cx="2133767" cy="886529"/>
          </a:xfrm>
        </p:grpSpPr>
        <p:sp>
          <p:nvSpPr>
            <p:cNvPr name="Freeform 28" id="28"/>
            <p:cNvSpPr/>
            <p:nvPr/>
          </p:nvSpPr>
          <p:spPr>
            <a:xfrm flipH="false" flipV="false" rot="0">
              <a:off x="0" y="0"/>
              <a:ext cx="2133767" cy="886529"/>
            </a:xfrm>
            <a:custGeom>
              <a:avLst/>
              <a:gdLst/>
              <a:ahLst/>
              <a:cxnLst/>
              <a:rect r="r" b="b" t="t" l="l"/>
              <a:pathLst>
                <a:path h="886529" w="2133767">
                  <a:moveTo>
                    <a:pt x="45869" y="0"/>
                  </a:moveTo>
                  <a:lnTo>
                    <a:pt x="2087898" y="0"/>
                  </a:lnTo>
                  <a:cubicBezTo>
                    <a:pt x="2113231" y="0"/>
                    <a:pt x="2133767" y="20536"/>
                    <a:pt x="2133767" y="45869"/>
                  </a:cubicBezTo>
                  <a:lnTo>
                    <a:pt x="2133767" y="840661"/>
                  </a:lnTo>
                  <a:cubicBezTo>
                    <a:pt x="2133767" y="865993"/>
                    <a:pt x="2113231" y="886529"/>
                    <a:pt x="2087898" y="886529"/>
                  </a:cubicBezTo>
                  <a:lnTo>
                    <a:pt x="45869" y="886529"/>
                  </a:lnTo>
                  <a:cubicBezTo>
                    <a:pt x="20536" y="886529"/>
                    <a:pt x="0" y="865993"/>
                    <a:pt x="0" y="840661"/>
                  </a:cubicBezTo>
                  <a:lnTo>
                    <a:pt x="0" y="45869"/>
                  </a:lnTo>
                  <a:cubicBezTo>
                    <a:pt x="0" y="20536"/>
                    <a:pt x="20536" y="0"/>
                    <a:pt x="45869" y="0"/>
                  </a:cubicBezTo>
                  <a:close/>
                </a:path>
              </a:pathLst>
            </a:custGeom>
            <a:solidFill>
              <a:srgbClr val="96FF00"/>
            </a:solidFill>
            <a:ln cap="rnd">
              <a:noFill/>
              <a:prstDash val="solid"/>
              <a:round/>
            </a:ln>
          </p:spPr>
        </p:sp>
        <p:sp>
          <p:nvSpPr>
            <p:cNvPr name="TextBox 29" id="29"/>
            <p:cNvSpPr txBox="true"/>
            <p:nvPr/>
          </p:nvSpPr>
          <p:spPr>
            <a:xfrm>
              <a:off x="0" y="-47625"/>
              <a:ext cx="2133767" cy="934154"/>
            </a:xfrm>
            <a:prstGeom prst="rect">
              <a:avLst/>
            </a:prstGeom>
          </p:spPr>
          <p:txBody>
            <a:bodyPr anchor="ctr" rtlCol="false" tIns="50800" lIns="50800" bIns="50800" rIns="50800"/>
            <a:lstStyle/>
            <a:p>
              <a:pPr algn="ctr">
                <a:lnSpc>
                  <a:spcPts val="2239"/>
                </a:lnSpc>
              </a:pPr>
            </a:p>
          </p:txBody>
        </p:sp>
      </p:grpSp>
      <p:grpSp>
        <p:nvGrpSpPr>
          <p:cNvPr name="Group 30" id="30"/>
          <p:cNvGrpSpPr/>
          <p:nvPr/>
        </p:nvGrpSpPr>
        <p:grpSpPr>
          <a:xfrm rot="0">
            <a:off x="1881796" y="3338258"/>
            <a:ext cx="1084343" cy="47625"/>
            <a:chOff x="0" y="0"/>
            <a:chExt cx="285588" cy="12543"/>
          </a:xfrm>
        </p:grpSpPr>
        <p:sp>
          <p:nvSpPr>
            <p:cNvPr name="Freeform 31" id="31"/>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2" id="32"/>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1881796" y="2162975"/>
            <a:ext cx="5247676"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OUR MISSION</a:t>
            </a:r>
          </a:p>
        </p:txBody>
      </p:sp>
      <p:grpSp>
        <p:nvGrpSpPr>
          <p:cNvPr name="Group 34" id="34"/>
          <p:cNvGrpSpPr/>
          <p:nvPr/>
        </p:nvGrpSpPr>
        <p:grpSpPr>
          <a:xfrm rot="0">
            <a:off x="3003584" y="3338258"/>
            <a:ext cx="192803" cy="47625"/>
            <a:chOff x="0" y="0"/>
            <a:chExt cx="50779" cy="12543"/>
          </a:xfrm>
        </p:grpSpPr>
        <p:sp>
          <p:nvSpPr>
            <p:cNvPr name="Freeform 35" id="35"/>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6" id="36"/>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7" id="37"/>
          <p:cNvGrpSpPr/>
          <p:nvPr/>
        </p:nvGrpSpPr>
        <p:grpSpPr>
          <a:xfrm rot="0">
            <a:off x="3234487" y="3338258"/>
            <a:ext cx="112793" cy="47625"/>
            <a:chOff x="0" y="0"/>
            <a:chExt cx="29707" cy="12543"/>
          </a:xfrm>
        </p:grpSpPr>
        <p:sp>
          <p:nvSpPr>
            <p:cNvPr name="Freeform 38" id="38"/>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9" id="39"/>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grpSp>
        <p:nvGrpSpPr>
          <p:cNvPr name="Group 40" id="40"/>
          <p:cNvGrpSpPr/>
          <p:nvPr/>
        </p:nvGrpSpPr>
        <p:grpSpPr>
          <a:xfrm rot="0">
            <a:off x="1881796" y="4512759"/>
            <a:ext cx="677751" cy="677751"/>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42" id="42"/>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3" id="43"/>
          <p:cNvSpPr txBox="true"/>
          <p:nvPr/>
        </p:nvSpPr>
        <p:spPr>
          <a:xfrm rot="0">
            <a:off x="2878916" y="4533723"/>
            <a:ext cx="3776003"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a:t>
            </a:r>
          </a:p>
        </p:txBody>
      </p:sp>
      <p:sp>
        <p:nvSpPr>
          <p:cNvPr name="TextBox 44" id="44"/>
          <p:cNvSpPr txBox="true"/>
          <p:nvPr/>
        </p:nvSpPr>
        <p:spPr>
          <a:xfrm rot="0">
            <a:off x="1972616" y="4688757"/>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01</a:t>
            </a:r>
          </a:p>
        </p:txBody>
      </p:sp>
      <p:grpSp>
        <p:nvGrpSpPr>
          <p:cNvPr name="Group 45" id="45"/>
          <p:cNvGrpSpPr/>
          <p:nvPr/>
        </p:nvGrpSpPr>
        <p:grpSpPr>
          <a:xfrm rot="0">
            <a:off x="1881796" y="6705685"/>
            <a:ext cx="677751" cy="677751"/>
            <a:chOff x="0" y="0"/>
            <a:chExt cx="812800" cy="812800"/>
          </a:xfrm>
        </p:grpSpPr>
        <p:sp>
          <p:nvSpPr>
            <p:cNvPr name="Freeform 46" id="4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47" id="47"/>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48" id="48"/>
          <p:cNvSpPr txBox="true"/>
          <p:nvPr/>
        </p:nvSpPr>
        <p:spPr>
          <a:xfrm rot="0">
            <a:off x="2878916" y="6726649"/>
            <a:ext cx="3776003" cy="1244977"/>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a:t>
            </a:r>
            <a:r>
              <a:rPr lang="en-US" sz="1200">
                <a:solidFill>
                  <a:srgbClr val="FFFFFF"/>
                </a:solidFill>
                <a:latin typeface="Open Sans"/>
              </a:rPr>
              <a:t> </a:t>
            </a:r>
          </a:p>
        </p:txBody>
      </p:sp>
      <p:sp>
        <p:nvSpPr>
          <p:cNvPr name="TextBox 49" id="49"/>
          <p:cNvSpPr txBox="true"/>
          <p:nvPr/>
        </p:nvSpPr>
        <p:spPr>
          <a:xfrm rot="0">
            <a:off x="1972616" y="6881683"/>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121212"/>
                </a:solidFill>
                <a:latin typeface="Open Sans Bold"/>
              </a:rPr>
              <a:t>02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16" id="16"/>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7" id="17"/>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8" id="18"/>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19" id="19"/>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0" id="20"/>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1" id="21"/>
          <p:cNvGrpSpPr/>
          <p:nvPr/>
        </p:nvGrpSpPr>
        <p:grpSpPr>
          <a:xfrm rot="0">
            <a:off x="9600321" y="1589531"/>
            <a:ext cx="7107938" cy="7107938"/>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25051" y="0"/>
                  </a:moveTo>
                  <a:lnTo>
                    <a:pt x="787749" y="0"/>
                  </a:lnTo>
                  <a:cubicBezTo>
                    <a:pt x="794393" y="0"/>
                    <a:pt x="800765" y="2639"/>
                    <a:pt x="805463" y="7337"/>
                  </a:cubicBezTo>
                  <a:cubicBezTo>
                    <a:pt x="810161" y="12035"/>
                    <a:pt x="812800" y="18407"/>
                    <a:pt x="812800" y="25051"/>
                  </a:cubicBezTo>
                  <a:lnTo>
                    <a:pt x="812800" y="787749"/>
                  </a:lnTo>
                  <a:cubicBezTo>
                    <a:pt x="812800" y="794393"/>
                    <a:pt x="810161" y="800765"/>
                    <a:pt x="805463" y="805463"/>
                  </a:cubicBezTo>
                  <a:cubicBezTo>
                    <a:pt x="800765" y="810161"/>
                    <a:pt x="794393" y="812800"/>
                    <a:pt x="787749" y="812800"/>
                  </a:cubicBezTo>
                  <a:lnTo>
                    <a:pt x="25051" y="812800"/>
                  </a:lnTo>
                  <a:cubicBezTo>
                    <a:pt x="18407" y="812800"/>
                    <a:pt x="12035" y="810161"/>
                    <a:pt x="7337" y="805463"/>
                  </a:cubicBezTo>
                  <a:cubicBezTo>
                    <a:pt x="2639" y="800765"/>
                    <a:pt x="0" y="794393"/>
                    <a:pt x="0" y="787749"/>
                  </a:cubicBezTo>
                  <a:lnTo>
                    <a:pt x="0" y="25051"/>
                  </a:lnTo>
                  <a:cubicBezTo>
                    <a:pt x="0" y="18407"/>
                    <a:pt x="2639" y="12035"/>
                    <a:pt x="7337" y="7337"/>
                  </a:cubicBezTo>
                  <a:cubicBezTo>
                    <a:pt x="12035" y="2639"/>
                    <a:pt x="18407" y="0"/>
                    <a:pt x="25051" y="0"/>
                  </a:cubicBezTo>
                  <a:close/>
                </a:path>
              </a:pathLst>
            </a:custGeom>
            <a:blipFill>
              <a:blip r:embed="rId5"/>
              <a:stretch>
                <a:fillRect l="-24976" t="0" r="-24976" b="0"/>
              </a:stretch>
            </a:blipFill>
          </p:spPr>
        </p:sp>
      </p:grpSp>
      <p:grpSp>
        <p:nvGrpSpPr>
          <p:cNvPr name="Group 23" id="23"/>
          <p:cNvGrpSpPr/>
          <p:nvPr/>
        </p:nvGrpSpPr>
        <p:grpSpPr>
          <a:xfrm rot="0">
            <a:off x="5594902" y="4977804"/>
            <a:ext cx="3719664" cy="371966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7871" y="0"/>
                  </a:moveTo>
                  <a:lnTo>
                    <a:pt x="764929" y="0"/>
                  </a:lnTo>
                  <a:cubicBezTo>
                    <a:pt x="791367" y="0"/>
                    <a:pt x="812800" y="21433"/>
                    <a:pt x="812800" y="47871"/>
                  </a:cubicBezTo>
                  <a:lnTo>
                    <a:pt x="812800" y="764929"/>
                  </a:lnTo>
                  <a:cubicBezTo>
                    <a:pt x="812800" y="791367"/>
                    <a:pt x="791367" y="812800"/>
                    <a:pt x="764929" y="812800"/>
                  </a:cubicBezTo>
                  <a:lnTo>
                    <a:pt x="47871" y="812800"/>
                  </a:lnTo>
                  <a:cubicBezTo>
                    <a:pt x="21433" y="812800"/>
                    <a:pt x="0" y="791367"/>
                    <a:pt x="0" y="764929"/>
                  </a:cubicBezTo>
                  <a:lnTo>
                    <a:pt x="0" y="47871"/>
                  </a:lnTo>
                  <a:cubicBezTo>
                    <a:pt x="0" y="21433"/>
                    <a:pt x="21433" y="0"/>
                    <a:pt x="47871" y="0"/>
                  </a:cubicBezTo>
                  <a:close/>
                </a:path>
              </a:pathLst>
            </a:custGeom>
            <a:blipFill>
              <a:blip r:embed="rId6"/>
              <a:stretch>
                <a:fillRect l="-25046" t="0" r="-25046" b="0"/>
              </a:stretch>
            </a:blipFill>
          </p:spPr>
        </p:sp>
      </p:grpSp>
      <p:grpSp>
        <p:nvGrpSpPr>
          <p:cNvPr name="Group 25" id="25"/>
          <p:cNvGrpSpPr/>
          <p:nvPr/>
        </p:nvGrpSpPr>
        <p:grpSpPr>
          <a:xfrm rot="0">
            <a:off x="1589483" y="4977804"/>
            <a:ext cx="3719664" cy="3719664"/>
            <a:chOff x="0" y="0"/>
            <a:chExt cx="812800" cy="812800"/>
          </a:xfrm>
        </p:grpSpPr>
        <p:sp>
          <p:nvSpPr>
            <p:cNvPr name="Freeform 26" id="26"/>
            <p:cNvSpPr/>
            <p:nvPr/>
          </p:nvSpPr>
          <p:spPr>
            <a:xfrm flipH="true" flipV="false" rot="0">
              <a:off x="0" y="0"/>
              <a:ext cx="812800" cy="812800"/>
            </a:xfrm>
            <a:custGeom>
              <a:avLst/>
              <a:gdLst/>
              <a:ahLst/>
              <a:cxnLst/>
              <a:rect r="r" b="b" t="t" l="l"/>
              <a:pathLst>
                <a:path h="812800" w="812800">
                  <a:moveTo>
                    <a:pt x="764929" y="0"/>
                  </a:moveTo>
                  <a:lnTo>
                    <a:pt x="47871" y="0"/>
                  </a:lnTo>
                  <a:cubicBezTo>
                    <a:pt x="21433" y="0"/>
                    <a:pt x="0" y="21433"/>
                    <a:pt x="0" y="47871"/>
                  </a:cubicBezTo>
                  <a:lnTo>
                    <a:pt x="0" y="764929"/>
                  </a:lnTo>
                  <a:cubicBezTo>
                    <a:pt x="0" y="791367"/>
                    <a:pt x="21433" y="812800"/>
                    <a:pt x="47871" y="812800"/>
                  </a:cubicBezTo>
                  <a:lnTo>
                    <a:pt x="764929" y="812800"/>
                  </a:lnTo>
                  <a:cubicBezTo>
                    <a:pt x="791367" y="812800"/>
                    <a:pt x="812800" y="791367"/>
                    <a:pt x="812800" y="764929"/>
                  </a:cubicBezTo>
                  <a:lnTo>
                    <a:pt x="812800" y="47871"/>
                  </a:lnTo>
                  <a:cubicBezTo>
                    <a:pt x="812800" y="21433"/>
                    <a:pt x="791367" y="0"/>
                    <a:pt x="764929" y="0"/>
                  </a:cubicBezTo>
                  <a:close/>
                </a:path>
              </a:pathLst>
            </a:custGeom>
            <a:blipFill>
              <a:blip r:embed="rId7"/>
              <a:stretch>
                <a:fillRect l="-36404" t="0" r="-27866" b="0"/>
              </a:stretch>
            </a:blipFill>
          </p:spPr>
        </p:sp>
      </p:grpSp>
      <p:grpSp>
        <p:nvGrpSpPr>
          <p:cNvPr name="Group 27" id="27"/>
          <p:cNvGrpSpPr/>
          <p:nvPr/>
        </p:nvGrpSpPr>
        <p:grpSpPr>
          <a:xfrm rot="0">
            <a:off x="1752479" y="2855769"/>
            <a:ext cx="1084343" cy="47625"/>
            <a:chOff x="0" y="0"/>
            <a:chExt cx="285588" cy="12543"/>
          </a:xfrm>
        </p:grpSpPr>
        <p:sp>
          <p:nvSpPr>
            <p:cNvPr name="Freeform 28" id="28"/>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29" id="29"/>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30" id="30"/>
          <p:cNvSpPr txBox="true"/>
          <p:nvPr/>
        </p:nvSpPr>
        <p:spPr>
          <a:xfrm rot="0">
            <a:off x="1752479" y="1680486"/>
            <a:ext cx="6185224"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OUR PORTFOLIO</a:t>
            </a:r>
          </a:p>
        </p:txBody>
      </p:sp>
      <p:grpSp>
        <p:nvGrpSpPr>
          <p:cNvPr name="Group 31" id="31"/>
          <p:cNvGrpSpPr/>
          <p:nvPr/>
        </p:nvGrpSpPr>
        <p:grpSpPr>
          <a:xfrm rot="0">
            <a:off x="2874267" y="2855769"/>
            <a:ext cx="192803" cy="47625"/>
            <a:chOff x="0" y="0"/>
            <a:chExt cx="50779" cy="12543"/>
          </a:xfrm>
        </p:grpSpPr>
        <p:sp>
          <p:nvSpPr>
            <p:cNvPr name="Freeform 32" id="32"/>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3" id="33"/>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4" id="34"/>
          <p:cNvGrpSpPr/>
          <p:nvPr/>
        </p:nvGrpSpPr>
        <p:grpSpPr>
          <a:xfrm rot="0">
            <a:off x="3105170" y="2855769"/>
            <a:ext cx="112793" cy="47625"/>
            <a:chOff x="0" y="0"/>
            <a:chExt cx="29707" cy="12543"/>
          </a:xfrm>
        </p:grpSpPr>
        <p:sp>
          <p:nvSpPr>
            <p:cNvPr name="Freeform 35" id="35"/>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6" id="36"/>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TextBox 37" id="37"/>
          <p:cNvSpPr txBox="true"/>
          <p:nvPr/>
        </p:nvSpPr>
        <p:spPr>
          <a:xfrm rot="0">
            <a:off x="1752479" y="3508659"/>
            <a:ext cx="6517995" cy="407372"/>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16" id="16"/>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7" id="17"/>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8" id="18"/>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19" id="19"/>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0" id="20"/>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1" id="21"/>
          <p:cNvGrpSpPr/>
          <p:nvPr/>
        </p:nvGrpSpPr>
        <p:grpSpPr>
          <a:xfrm rot="0">
            <a:off x="13344789" y="1906262"/>
            <a:ext cx="3237238" cy="6474475"/>
            <a:chOff x="0" y="0"/>
            <a:chExt cx="3175000" cy="6350000"/>
          </a:xfrm>
        </p:grpSpPr>
        <p:sp>
          <p:nvSpPr>
            <p:cNvPr name="Freeform 22" id="22"/>
            <p:cNvSpPr/>
            <p:nvPr/>
          </p:nvSpPr>
          <p:spPr>
            <a:xfrm flipH="false" flipV="false" rot="0">
              <a:off x="0" y="0"/>
              <a:ext cx="3175000" cy="6350000"/>
            </a:xfrm>
            <a:custGeom>
              <a:avLst/>
              <a:gdLst/>
              <a:ahLst/>
              <a:cxnLst/>
              <a:rect r="r" b="b" t="t" l="l"/>
              <a:pathLst>
                <a:path h="6350000" w="3175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blipFill>
              <a:blip r:embed="rId5"/>
              <a:stretch>
                <a:fillRect l="-16625" t="0" r="-16625" b="0"/>
              </a:stretch>
            </a:blipFill>
          </p:spPr>
        </p:sp>
      </p:grpSp>
      <p:grpSp>
        <p:nvGrpSpPr>
          <p:cNvPr name="Group 23" id="23"/>
          <p:cNvGrpSpPr/>
          <p:nvPr/>
        </p:nvGrpSpPr>
        <p:grpSpPr>
          <a:xfrm rot="0">
            <a:off x="13795474" y="6588754"/>
            <a:ext cx="2335869" cy="589000"/>
            <a:chOff x="0" y="0"/>
            <a:chExt cx="790897" cy="199428"/>
          </a:xfrm>
        </p:grpSpPr>
        <p:sp>
          <p:nvSpPr>
            <p:cNvPr name="Freeform 24" id="24"/>
            <p:cNvSpPr/>
            <p:nvPr/>
          </p:nvSpPr>
          <p:spPr>
            <a:xfrm flipH="false" flipV="false" rot="0">
              <a:off x="0" y="0"/>
              <a:ext cx="790897" cy="199428"/>
            </a:xfrm>
            <a:custGeom>
              <a:avLst/>
              <a:gdLst/>
              <a:ahLst/>
              <a:cxnLst/>
              <a:rect r="r" b="b" t="t" l="l"/>
              <a:pathLst>
                <a:path h="199428" w="790897">
                  <a:moveTo>
                    <a:pt x="99714" y="0"/>
                  </a:moveTo>
                  <a:lnTo>
                    <a:pt x="691183" y="0"/>
                  </a:lnTo>
                  <a:cubicBezTo>
                    <a:pt x="746253" y="0"/>
                    <a:pt x="790897" y="44644"/>
                    <a:pt x="790897" y="99714"/>
                  </a:cubicBezTo>
                  <a:lnTo>
                    <a:pt x="790897" y="99714"/>
                  </a:lnTo>
                  <a:cubicBezTo>
                    <a:pt x="790897" y="126160"/>
                    <a:pt x="780391" y="151523"/>
                    <a:pt x="761691" y="170223"/>
                  </a:cubicBezTo>
                  <a:cubicBezTo>
                    <a:pt x="742991" y="188923"/>
                    <a:pt x="717628" y="199428"/>
                    <a:pt x="691183" y="199428"/>
                  </a:cubicBezTo>
                  <a:lnTo>
                    <a:pt x="99714" y="199428"/>
                  </a:lnTo>
                  <a:cubicBezTo>
                    <a:pt x="73268" y="199428"/>
                    <a:pt x="47906" y="188923"/>
                    <a:pt x="29206" y="170223"/>
                  </a:cubicBezTo>
                  <a:cubicBezTo>
                    <a:pt x="10506" y="151523"/>
                    <a:pt x="0" y="126160"/>
                    <a:pt x="0" y="99714"/>
                  </a:cubicBezTo>
                  <a:lnTo>
                    <a:pt x="0" y="99714"/>
                  </a:lnTo>
                  <a:cubicBezTo>
                    <a:pt x="0" y="73268"/>
                    <a:pt x="10506" y="47906"/>
                    <a:pt x="29206" y="29206"/>
                  </a:cubicBezTo>
                  <a:cubicBezTo>
                    <a:pt x="47906" y="10506"/>
                    <a:pt x="73268" y="0"/>
                    <a:pt x="99714" y="0"/>
                  </a:cubicBezTo>
                  <a:close/>
                </a:path>
              </a:pathLst>
            </a:custGeom>
            <a:solidFill>
              <a:srgbClr val="96FF00"/>
            </a:solidFill>
          </p:spPr>
        </p:sp>
        <p:sp>
          <p:nvSpPr>
            <p:cNvPr name="TextBox 25" id="25"/>
            <p:cNvSpPr txBox="true"/>
            <p:nvPr/>
          </p:nvSpPr>
          <p:spPr>
            <a:xfrm>
              <a:off x="0" y="-47625"/>
              <a:ext cx="790897" cy="247053"/>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13970561" y="6730864"/>
            <a:ext cx="1985694" cy="272998"/>
          </a:xfrm>
          <a:prstGeom prst="rect">
            <a:avLst/>
          </a:prstGeom>
        </p:spPr>
        <p:txBody>
          <a:bodyPr anchor="t" rtlCol="false" tIns="0" lIns="0" bIns="0" rIns="0">
            <a:spAutoFit/>
          </a:bodyPr>
          <a:lstStyle/>
          <a:p>
            <a:pPr algn="ctr">
              <a:lnSpc>
                <a:spcPts val="2277"/>
              </a:lnSpc>
              <a:spcBef>
                <a:spcPct val="0"/>
              </a:spcBef>
            </a:pPr>
            <a:r>
              <a:rPr lang="en-US" sz="1627">
                <a:solidFill>
                  <a:srgbClr val="121212"/>
                </a:solidFill>
                <a:latin typeface="Open Sans Bold"/>
              </a:rPr>
              <a:t>Benjamin Shah</a:t>
            </a:r>
          </a:p>
        </p:txBody>
      </p:sp>
      <p:grpSp>
        <p:nvGrpSpPr>
          <p:cNvPr name="Group 27" id="27"/>
          <p:cNvGrpSpPr/>
          <p:nvPr/>
        </p:nvGrpSpPr>
        <p:grpSpPr>
          <a:xfrm rot="0">
            <a:off x="9802588" y="1906262"/>
            <a:ext cx="3237238" cy="6474475"/>
            <a:chOff x="0" y="0"/>
            <a:chExt cx="3175000" cy="6350000"/>
          </a:xfrm>
        </p:grpSpPr>
        <p:sp>
          <p:nvSpPr>
            <p:cNvPr name="Freeform 28" id="28"/>
            <p:cNvSpPr/>
            <p:nvPr/>
          </p:nvSpPr>
          <p:spPr>
            <a:xfrm flipH="false" flipV="false" rot="0">
              <a:off x="0" y="0"/>
              <a:ext cx="3175000" cy="6350000"/>
            </a:xfrm>
            <a:custGeom>
              <a:avLst/>
              <a:gdLst/>
              <a:ahLst/>
              <a:cxnLst/>
              <a:rect r="r" b="b" t="t" l="l"/>
              <a:pathLst>
                <a:path h="6350000" w="3175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blipFill>
              <a:blip r:embed="rId6"/>
              <a:stretch>
                <a:fillRect l="-110995" t="-4861" r="-103784" b="0"/>
              </a:stretch>
            </a:blipFill>
          </p:spPr>
        </p:sp>
      </p:grpSp>
      <p:grpSp>
        <p:nvGrpSpPr>
          <p:cNvPr name="Group 29" id="29"/>
          <p:cNvGrpSpPr/>
          <p:nvPr/>
        </p:nvGrpSpPr>
        <p:grpSpPr>
          <a:xfrm rot="0">
            <a:off x="10253272" y="6588754"/>
            <a:ext cx="2335869" cy="589000"/>
            <a:chOff x="0" y="0"/>
            <a:chExt cx="790897" cy="199428"/>
          </a:xfrm>
        </p:grpSpPr>
        <p:sp>
          <p:nvSpPr>
            <p:cNvPr name="Freeform 30" id="30"/>
            <p:cNvSpPr/>
            <p:nvPr/>
          </p:nvSpPr>
          <p:spPr>
            <a:xfrm flipH="false" flipV="false" rot="0">
              <a:off x="0" y="0"/>
              <a:ext cx="790897" cy="199428"/>
            </a:xfrm>
            <a:custGeom>
              <a:avLst/>
              <a:gdLst/>
              <a:ahLst/>
              <a:cxnLst/>
              <a:rect r="r" b="b" t="t" l="l"/>
              <a:pathLst>
                <a:path h="199428" w="790897">
                  <a:moveTo>
                    <a:pt x="99714" y="0"/>
                  </a:moveTo>
                  <a:lnTo>
                    <a:pt x="691183" y="0"/>
                  </a:lnTo>
                  <a:cubicBezTo>
                    <a:pt x="746253" y="0"/>
                    <a:pt x="790897" y="44644"/>
                    <a:pt x="790897" y="99714"/>
                  </a:cubicBezTo>
                  <a:lnTo>
                    <a:pt x="790897" y="99714"/>
                  </a:lnTo>
                  <a:cubicBezTo>
                    <a:pt x="790897" y="126160"/>
                    <a:pt x="780391" y="151523"/>
                    <a:pt x="761691" y="170223"/>
                  </a:cubicBezTo>
                  <a:cubicBezTo>
                    <a:pt x="742991" y="188923"/>
                    <a:pt x="717628" y="199428"/>
                    <a:pt x="691183" y="199428"/>
                  </a:cubicBezTo>
                  <a:lnTo>
                    <a:pt x="99714" y="199428"/>
                  </a:lnTo>
                  <a:cubicBezTo>
                    <a:pt x="73268" y="199428"/>
                    <a:pt x="47906" y="188923"/>
                    <a:pt x="29206" y="170223"/>
                  </a:cubicBezTo>
                  <a:cubicBezTo>
                    <a:pt x="10506" y="151523"/>
                    <a:pt x="0" y="126160"/>
                    <a:pt x="0" y="99714"/>
                  </a:cubicBezTo>
                  <a:lnTo>
                    <a:pt x="0" y="99714"/>
                  </a:lnTo>
                  <a:cubicBezTo>
                    <a:pt x="0" y="73268"/>
                    <a:pt x="10506" y="47906"/>
                    <a:pt x="29206" y="29206"/>
                  </a:cubicBezTo>
                  <a:cubicBezTo>
                    <a:pt x="47906" y="10506"/>
                    <a:pt x="73268" y="0"/>
                    <a:pt x="99714" y="0"/>
                  </a:cubicBezTo>
                  <a:close/>
                </a:path>
              </a:pathLst>
            </a:custGeom>
            <a:solidFill>
              <a:srgbClr val="96FF00"/>
            </a:solidFill>
          </p:spPr>
        </p:sp>
        <p:sp>
          <p:nvSpPr>
            <p:cNvPr name="TextBox 31" id="31"/>
            <p:cNvSpPr txBox="true"/>
            <p:nvPr/>
          </p:nvSpPr>
          <p:spPr>
            <a:xfrm>
              <a:off x="0" y="-47625"/>
              <a:ext cx="790897" cy="247053"/>
            </a:xfrm>
            <a:prstGeom prst="rect">
              <a:avLst/>
            </a:prstGeom>
          </p:spPr>
          <p:txBody>
            <a:bodyPr anchor="ctr" rtlCol="false" tIns="50800" lIns="50800" bIns="50800" rIns="50800"/>
            <a:lstStyle/>
            <a:p>
              <a:pPr algn="ctr">
                <a:lnSpc>
                  <a:spcPts val="2239"/>
                </a:lnSpc>
              </a:pPr>
            </a:p>
          </p:txBody>
        </p:sp>
      </p:grpSp>
      <p:sp>
        <p:nvSpPr>
          <p:cNvPr name="TextBox 32" id="32"/>
          <p:cNvSpPr txBox="true"/>
          <p:nvPr/>
        </p:nvSpPr>
        <p:spPr>
          <a:xfrm rot="0">
            <a:off x="10428360" y="6730864"/>
            <a:ext cx="1985694" cy="272998"/>
          </a:xfrm>
          <a:prstGeom prst="rect">
            <a:avLst/>
          </a:prstGeom>
        </p:spPr>
        <p:txBody>
          <a:bodyPr anchor="t" rtlCol="false" tIns="0" lIns="0" bIns="0" rIns="0">
            <a:spAutoFit/>
          </a:bodyPr>
          <a:lstStyle/>
          <a:p>
            <a:pPr algn="ctr">
              <a:lnSpc>
                <a:spcPts val="2277"/>
              </a:lnSpc>
              <a:spcBef>
                <a:spcPct val="0"/>
              </a:spcBef>
            </a:pPr>
            <a:r>
              <a:rPr lang="en-US" sz="1627">
                <a:solidFill>
                  <a:srgbClr val="121212"/>
                </a:solidFill>
                <a:latin typeface="Open Sans Bold"/>
              </a:rPr>
              <a:t>Daniel Gallego</a:t>
            </a:r>
          </a:p>
        </p:txBody>
      </p:sp>
      <p:grpSp>
        <p:nvGrpSpPr>
          <p:cNvPr name="Group 33" id="33"/>
          <p:cNvGrpSpPr/>
          <p:nvPr/>
        </p:nvGrpSpPr>
        <p:grpSpPr>
          <a:xfrm rot="0">
            <a:off x="6260386" y="1906262"/>
            <a:ext cx="3237238" cy="6474475"/>
            <a:chOff x="0" y="0"/>
            <a:chExt cx="3175000" cy="6350000"/>
          </a:xfrm>
        </p:grpSpPr>
        <p:sp>
          <p:nvSpPr>
            <p:cNvPr name="Freeform 34" id="34"/>
            <p:cNvSpPr/>
            <p:nvPr/>
          </p:nvSpPr>
          <p:spPr>
            <a:xfrm flipH="false" flipV="false" rot="0">
              <a:off x="0" y="0"/>
              <a:ext cx="3175000" cy="6350000"/>
            </a:xfrm>
            <a:custGeom>
              <a:avLst/>
              <a:gdLst/>
              <a:ahLst/>
              <a:cxnLst/>
              <a:rect r="r" b="b" t="t" l="l"/>
              <a:pathLst>
                <a:path h="6350000" w="3175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blipFill>
              <a:blip r:embed="rId7"/>
              <a:stretch>
                <a:fillRect l="-23165" t="-10001" r="-23410" b="0"/>
              </a:stretch>
            </a:blipFill>
          </p:spPr>
        </p:sp>
      </p:grpSp>
      <p:grpSp>
        <p:nvGrpSpPr>
          <p:cNvPr name="Group 35" id="35"/>
          <p:cNvGrpSpPr/>
          <p:nvPr/>
        </p:nvGrpSpPr>
        <p:grpSpPr>
          <a:xfrm rot="0">
            <a:off x="6711071" y="6588754"/>
            <a:ext cx="2335869" cy="589000"/>
            <a:chOff x="0" y="0"/>
            <a:chExt cx="790897" cy="199428"/>
          </a:xfrm>
        </p:grpSpPr>
        <p:sp>
          <p:nvSpPr>
            <p:cNvPr name="Freeform 36" id="36"/>
            <p:cNvSpPr/>
            <p:nvPr/>
          </p:nvSpPr>
          <p:spPr>
            <a:xfrm flipH="false" flipV="false" rot="0">
              <a:off x="0" y="0"/>
              <a:ext cx="790897" cy="199428"/>
            </a:xfrm>
            <a:custGeom>
              <a:avLst/>
              <a:gdLst/>
              <a:ahLst/>
              <a:cxnLst/>
              <a:rect r="r" b="b" t="t" l="l"/>
              <a:pathLst>
                <a:path h="199428" w="790897">
                  <a:moveTo>
                    <a:pt x="99714" y="0"/>
                  </a:moveTo>
                  <a:lnTo>
                    <a:pt x="691183" y="0"/>
                  </a:lnTo>
                  <a:cubicBezTo>
                    <a:pt x="746253" y="0"/>
                    <a:pt x="790897" y="44644"/>
                    <a:pt x="790897" y="99714"/>
                  </a:cubicBezTo>
                  <a:lnTo>
                    <a:pt x="790897" y="99714"/>
                  </a:lnTo>
                  <a:cubicBezTo>
                    <a:pt x="790897" y="126160"/>
                    <a:pt x="780391" y="151523"/>
                    <a:pt x="761691" y="170223"/>
                  </a:cubicBezTo>
                  <a:cubicBezTo>
                    <a:pt x="742991" y="188923"/>
                    <a:pt x="717628" y="199428"/>
                    <a:pt x="691183" y="199428"/>
                  </a:cubicBezTo>
                  <a:lnTo>
                    <a:pt x="99714" y="199428"/>
                  </a:lnTo>
                  <a:cubicBezTo>
                    <a:pt x="73268" y="199428"/>
                    <a:pt x="47906" y="188923"/>
                    <a:pt x="29206" y="170223"/>
                  </a:cubicBezTo>
                  <a:cubicBezTo>
                    <a:pt x="10506" y="151523"/>
                    <a:pt x="0" y="126160"/>
                    <a:pt x="0" y="99714"/>
                  </a:cubicBezTo>
                  <a:lnTo>
                    <a:pt x="0" y="99714"/>
                  </a:lnTo>
                  <a:cubicBezTo>
                    <a:pt x="0" y="73268"/>
                    <a:pt x="10506" y="47906"/>
                    <a:pt x="29206" y="29206"/>
                  </a:cubicBezTo>
                  <a:cubicBezTo>
                    <a:pt x="47906" y="10506"/>
                    <a:pt x="73268" y="0"/>
                    <a:pt x="99714" y="0"/>
                  </a:cubicBezTo>
                  <a:close/>
                </a:path>
              </a:pathLst>
            </a:custGeom>
            <a:solidFill>
              <a:srgbClr val="96FF00"/>
            </a:solidFill>
          </p:spPr>
        </p:sp>
        <p:sp>
          <p:nvSpPr>
            <p:cNvPr name="TextBox 37" id="37"/>
            <p:cNvSpPr txBox="true"/>
            <p:nvPr/>
          </p:nvSpPr>
          <p:spPr>
            <a:xfrm>
              <a:off x="0" y="-47625"/>
              <a:ext cx="790897" cy="247053"/>
            </a:xfrm>
            <a:prstGeom prst="rect">
              <a:avLst/>
            </a:prstGeom>
          </p:spPr>
          <p:txBody>
            <a:bodyPr anchor="ctr" rtlCol="false" tIns="50800" lIns="50800" bIns="50800" rIns="50800"/>
            <a:lstStyle/>
            <a:p>
              <a:pPr algn="ctr">
                <a:lnSpc>
                  <a:spcPts val="2239"/>
                </a:lnSpc>
              </a:pPr>
            </a:p>
          </p:txBody>
        </p:sp>
      </p:grpSp>
      <p:sp>
        <p:nvSpPr>
          <p:cNvPr name="TextBox 38" id="38"/>
          <p:cNvSpPr txBox="true"/>
          <p:nvPr/>
        </p:nvSpPr>
        <p:spPr>
          <a:xfrm rot="0">
            <a:off x="6886158" y="6730864"/>
            <a:ext cx="1985694" cy="272998"/>
          </a:xfrm>
          <a:prstGeom prst="rect">
            <a:avLst/>
          </a:prstGeom>
        </p:spPr>
        <p:txBody>
          <a:bodyPr anchor="t" rtlCol="false" tIns="0" lIns="0" bIns="0" rIns="0">
            <a:spAutoFit/>
          </a:bodyPr>
          <a:lstStyle/>
          <a:p>
            <a:pPr algn="ctr">
              <a:lnSpc>
                <a:spcPts val="2277"/>
              </a:lnSpc>
              <a:spcBef>
                <a:spcPct val="0"/>
              </a:spcBef>
            </a:pPr>
            <a:r>
              <a:rPr lang="en-US" sz="1627">
                <a:solidFill>
                  <a:srgbClr val="121212"/>
                </a:solidFill>
                <a:latin typeface="Open Sans Bold"/>
              </a:rPr>
              <a:t>Dani Martinez</a:t>
            </a:r>
          </a:p>
        </p:txBody>
      </p:sp>
      <p:grpSp>
        <p:nvGrpSpPr>
          <p:cNvPr name="Group 39" id="39"/>
          <p:cNvGrpSpPr/>
          <p:nvPr/>
        </p:nvGrpSpPr>
        <p:grpSpPr>
          <a:xfrm rot="0">
            <a:off x="1760550" y="4581453"/>
            <a:ext cx="1084343" cy="47625"/>
            <a:chOff x="0" y="0"/>
            <a:chExt cx="285588" cy="12543"/>
          </a:xfrm>
        </p:grpSpPr>
        <p:sp>
          <p:nvSpPr>
            <p:cNvPr name="Freeform 40" id="40"/>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1" id="41"/>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42" id="42"/>
          <p:cNvSpPr txBox="true"/>
          <p:nvPr/>
        </p:nvSpPr>
        <p:spPr>
          <a:xfrm rot="0">
            <a:off x="1760550" y="2244120"/>
            <a:ext cx="3852136" cy="195580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MEET OUR TEAM</a:t>
            </a:r>
          </a:p>
        </p:txBody>
      </p:sp>
      <p:grpSp>
        <p:nvGrpSpPr>
          <p:cNvPr name="Group 43" id="43"/>
          <p:cNvGrpSpPr/>
          <p:nvPr/>
        </p:nvGrpSpPr>
        <p:grpSpPr>
          <a:xfrm rot="0">
            <a:off x="2882339" y="4581453"/>
            <a:ext cx="192803" cy="47625"/>
            <a:chOff x="0" y="0"/>
            <a:chExt cx="50779" cy="12543"/>
          </a:xfrm>
        </p:grpSpPr>
        <p:sp>
          <p:nvSpPr>
            <p:cNvPr name="Freeform 44" id="44"/>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5" id="45"/>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46" id="46"/>
          <p:cNvGrpSpPr/>
          <p:nvPr/>
        </p:nvGrpSpPr>
        <p:grpSpPr>
          <a:xfrm rot="0">
            <a:off x="3113242" y="4581453"/>
            <a:ext cx="112793" cy="47625"/>
            <a:chOff x="0" y="0"/>
            <a:chExt cx="29707" cy="12543"/>
          </a:xfrm>
        </p:grpSpPr>
        <p:sp>
          <p:nvSpPr>
            <p:cNvPr name="Freeform 47" id="47"/>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48" id="48"/>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TextBox 49" id="49"/>
          <p:cNvSpPr txBox="true"/>
          <p:nvPr/>
        </p:nvSpPr>
        <p:spPr>
          <a:xfrm rot="0">
            <a:off x="1760550" y="5598498"/>
            <a:ext cx="3175389" cy="2291983"/>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7096803" y="557375"/>
            <a:ext cx="137619" cy="1376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7353109" y="557375"/>
            <a:ext cx="137619" cy="1376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605028" y="557375"/>
            <a:ext cx="137619" cy="13761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12" id="12"/>
          <p:cNvSpPr/>
          <p:nvPr/>
        </p:nvSpPr>
        <p:spPr>
          <a:xfrm flipH="false" flipV="false" rot="0">
            <a:off x="598872" y="458184"/>
            <a:ext cx="326225" cy="336000"/>
          </a:xfrm>
          <a:custGeom>
            <a:avLst/>
            <a:gdLst/>
            <a:ahLst/>
            <a:cxnLst/>
            <a:rect r="r" b="b" t="t" l="l"/>
            <a:pathLst>
              <a:path h="336000" w="326225">
                <a:moveTo>
                  <a:pt x="0" y="0"/>
                </a:moveTo>
                <a:lnTo>
                  <a:pt x="326225" y="0"/>
                </a:lnTo>
                <a:lnTo>
                  <a:pt x="32622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7949234" y="8580769"/>
            <a:ext cx="677531" cy="67753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FF00"/>
            </a:solidFill>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TextBox 16" id="16"/>
          <p:cNvSpPr txBox="true"/>
          <p:nvPr/>
        </p:nvSpPr>
        <p:spPr>
          <a:xfrm rot="0">
            <a:off x="15940842" y="517674"/>
            <a:ext cx="9784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Contact</a:t>
            </a:r>
          </a:p>
        </p:txBody>
      </p:sp>
      <p:sp>
        <p:nvSpPr>
          <p:cNvPr name="TextBox 17" id="17"/>
          <p:cNvSpPr txBox="true"/>
          <p:nvPr/>
        </p:nvSpPr>
        <p:spPr>
          <a:xfrm rot="0">
            <a:off x="14385046" y="517674"/>
            <a:ext cx="1060497"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About Us</a:t>
            </a:r>
          </a:p>
        </p:txBody>
      </p:sp>
      <p:sp>
        <p:nvSpPr>
          <p:cNvPr name="TextBox 18" id="18"/>
          <p:cNvSpPr txBox="true"/>
          <p:nvPr/>
        </p:nvSpPr>
        <p:spPr>
          <a:xfrm rot="0">
            <a:off x="13154289" y="517674"/>
            <a:ext cx="73545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Service</a:t>
            </a:r>
          </a:p>
        </p:txBody>
      </p:sp>
      <p:sp>
        <p:nvSpPr>
          <p:cNvPr name="TextBox 19" id="19"/>
          <p:cNvSpPr txBox="true"/>
          <p:nvPr/>
        </p:nvSpPr>
        <p:spPr>
          <a:xfrm rot="0">
            <a:off x="11898530" y="517674"/>
            <a:ext cx="809760"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Home</a:t>
            </a:r>
          </a:p>
        </p:txBody>
      </p:sp>
      <p:sp>
        <p:nvSpPr>
          <p:cNvPr name="TextBox 20" id="20"/>
          <p:cNvSpPr txBox="true"/>
          <p:nvPr/>
        </p:nvSpPr>
        <p:spPr>
          <a:xfrm rot="0">
            <a:off x="1039108" y="517674"/>
            <a:ext cx="1685376" cy="197971"/>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Open Sans"/>
              </a:rPr>
              <a:t>Ingoude Company</a:t>
            </a:r>
          </a:p>
        </p:txBody>
      </p:sp>
      <p:grpSp>
        <p:nvGrpSpPr>
          <p:cNvPr name="Group 21" id="21"/>
          <p:cNvGrpSpPr/>
          <p:nvPr/>
        </p:nvGrpSpPr>
        <p:grpSpPr>
          <a:xfrm rot="0">
            <a:off x="5805805" y="4302383"/>
            <a:ext cx="10819005" cy="6912725"/>
            <a:chOff x="0" y="0"/>
            <a:chExt cx="2849450" cy="1820635"/>
          </a:xfrm>
        </p:grpSpPr>
        <p:sp>
          <p:nvSpPr>
            <p:cNvPr name="Freeform 22" id="22"/>
            <p:cNvSpPr/>
            <p:nvPr/>
          </p:nvSpPr>
          <p:spPr>
            <a:xfrm flipH="false" flipV="false" rot="0">
              <a:off x="0" y="0"/>
              <a:ext cx="2849450" cy="1820635"/>
            </a:xfrm>
            <a:custGeom>
              <a:avLst/>
              <a:gdLst/>
              <a:ahLst/>
              <a:cxnLst/>
              <a:rect r="r" b="b" t="t" l="l"/>
              <a:pathLst>
                <a:path h="1820635" w="2849450">
                  <a:moveTo>
                    <a:pt x="34348" y="0"/>
                  </a:moveTo>
                  <a:lnTo>
                    <a:pt x="2815102" y="0"/>
                  </a:lnTo>
                  <a:cubicBezTo>
                    <a:pt x="2824211" y="0"/>
                    <a:pt x="2832948" y="3619"/>
                    <a:pt x="2839389" y="10060"/>
                  </a:cubicBezTo>
                  <a:cubicBezTo>
                    <a:pt x="2845831" y="16502"/>
                    <a:pt x="2849450" y="25238"/>
                    <a:pt x="2849450" y="34348"/>
                  </a:cubicBezTo>
                  <a:lnTo>
                    <a:pt x="2849450" y="1786287"/>
                  </a:lnTo>
                  <a:cubicBezTo>
                    <a:pt x="2849450" y="1795397"/>
                    <a:pt x="2845831" y="1804133"/>
                    <a:pt x="2839389" y="1810575"/>
                  </a:cubicBezTo>
                  <a:cubicBezTo>
                    <a:pt x="2832948" y="1817017"/>
                    <a:pt x="2824211" y="1820635"/>
                    <a:pt x="2815102" y="1820635"/>
                  </a:cubicBezTo>
                  <a:lnTo>
                    <a:pt x="34348" y="1820635"/>
                  </a:lnTo>
                  <a:cubicBezTo>
                    <a:pt x="25238" y="1820635"/>
                    <a:pt x="16502" y="1817017"/>
                    <a:pt x="10060" y="1810575"/>
                  </a:cubicBezTo>
                  <a:cubicBezTo>
                    <a:pt x="3619" y="1804133"/>
                    <a:pt x="0" y="1795397"/>
                    <a:pt x="0" y="1786287"/>
                  </a:cubicBezTo>
                  <a:lnTo>
                    <a:pt x="0" y="34348"/>
                  </a:lnTo>
                  <a:cubicBezTo>
                    <a:pt x="0" y="25238"/>
                    <a:pt x="3619" y="16502"/>
                    <a:pt x="10060" y="10060"/>
                  </a:cubicBezTo>
                  <a:cubicBezTo>
                    <a:pt x="16502" y="3619"/>
                    <a:pt x="25238" y="0"/>
                    <a:pt x="34348" y="0"/>
                  </a:cubicBezTo>
                  <a:close/>
                </a:path>
              </a:pathLst>
            </a:custGeom>
            <a:solidFill>
              <a:srgbClr val="96FF00"/>
            </a:solidFill>
            <a:ln cap="rnd">
              <a:noFill/>
              <a:prstDash val="solid"/>
              <a:round/>
            </a:ln>
          </p:spPr>
        </p:sp>
        <p:sp>
          <p:nvSpPr>
            <p:cNvPr name="TextBox 23" id="23"/>
            <p:cNvSpPr txBox="true"/>
            <p:nvPr/>
          </p:nvSpPr>
          <p:spPr>
            <a:xfrm>
              <a:off x="0" y="-47625"/>
              <a:ext cx="2849450" cy="1868260"/>
            </a:xfrm>
            <a:prstGeom prst="rect">
              <a:avLst/>
            </a:prstGeom>
          </p:spPr>
          <p:txBody>
            <a:bodyPr anchor="ctr" rtlCol="false" tIns="50800" lIns="50800" bIns="50800" rIns="50800"/>
            <a:lstStyle/>
            <a:p>
              <a:pPr algn="ctr">
                <a:lnSpc>
                  <a:spcPts val="2239"/>
                </a:lnSpc>
              </a:pPr>
            </a:p>
          </p:txBody>
        </p:sp>
      </p:grpSp>
      <p:sp>
        <p:nvSpPr>
          <p:cNvPr name="Freeform 24" id="24"/>
          <p:cNvSpPr/>
          <p:nvPr/>
        </p:nvSpPr>
        <p:spPr>
          <a:xfrm flipH="false" flipV="false" rot="0">
            <a:off x="1700952" y="2118603"/>
            <a:ext cx="8194251" cy="6258359"/>
          </a:xfrm>
          <a:custGeom>
            <a:avLst/>
            <a:gdLst/>
            <a:ahLst/>
            <a:cxnLst/>
            <a:rect r="r" b="b" t="t" l="l"/>
            <a:pathLst>
              <a:path h="6258359" w="8194251">
                <a:moveTo>
                  <a:pt x="0" y="0"/>
                </a:moveTo>
                <a:lnTo>
                  <a:pt x="8194251" y="0"/>
                </a:lnTo>
                <a:lnTo>
                  <a:pt x="8194251" y="6258359"/>
                </a:lnTo>
                <a:lnTo>
                  <a:pt x="0" y="6258359"/>
                </a:lnTo>
                <a:lnTo>
                  <a:pt x="0" y="0"/>
                </a:lnTo>
                <a:close/>
              </a:path>
            </a:pathLst>
          </a:custGeom>
          <a:blipFill>
            <a:blip r:embed="rId5"/>
            <a:stretch>
              <a:fillRect l="0" t="0" r="0" b="0"/>
            </a:stretch>
          </a:blipFill>
        </p:spPr>
      </p:sp>
      <p:grpSp>
        <p:nvGrpSpPr>
          <p:cNvPr name="Group 25" id="25"/>
          <p:cNvGrpSpPr/>
          <p:nvPr/>
        </p:nvGrpSpPr>
        <p:grpSpPr>
          <a:xfrm rot="0">
            <a:off x="1903170" y="2326217"/>
            <a:ext cx="7805270" cy="4172180"/>
            <a:chOff x="0" y="0"/>
            <a:chExt cx="1735233" cy="927541"/>
          </a:xfrm>
        </p:grpSpPr>
        <p:sp>
          <p:nvSpPr>
            <p:cNvPr name="Freeform 26" id="26"/>
            <p:cNvSpPr/>
            <p:nvPr/>
          </p:nvSpPr>
          <p:spPr>
            <a:xfrm flipH="false" flipV="false" rot="0">
              <a:off x="0" y="0"/>
              <a:ext cx="1735233" cy="927541"/>
            </a:xfrm>
            <a:custGeom>
              <a:avLst/>
              <a:gdLst/>
              <a:ahLst/>
              <a:cxnLst/>
              <a:rect r="r" b="b" t="t" l="l"/>
              <a:pathLst>
                <a:path h="927541" w="1735233">
                  <a:moveTo>
                    <a:pt x="0" y="0"/>
                  </a:moveTo>
                  <a:lnTo>
                    <a:pt x="1735233" y="0"/>
                  </a:lnTo>
                  <a:lnTo>
                    <a:pt x="1735233" y="927541"/>
                  </a:lnTo>
                  <a:lnTo>
                    <a:pt x="0" y="927541"/>
                  </a:lnTo>
                  <a:close/>
                </a:path>
              </a:pathLst>
            </a:custGeom>
            <a:blipFill>
              <a:blip r:embed="rId6"/>
              <a:stretch>
                <a:fillRect l="0" t="-3668" r="0" b="-3668"/>
              </a:stretch>
            </a:blipFill>
          </p:spPr>
        </p:sp>
      </p:grpSp>
      <p:grpSp>
        <p:nvGrpSpPr>
          <p:cNvPr name="Group 27" id="27"/>
          <p:cNvGrpSpPr/>
          <p:nvPr/>
        </p:nvGrpSpPr>
        <p:grpSpPr>
          <a:xfrm rot="0">
            <a:off x="10898180" y="3141487"/>
            <a:ext cx="1084343" cy="47625"/>
            <a:chOff x="0" y="0"/>
            <a:chExt cx="285588" cy="12543"/>
          </a:xfrm>
        </p:grpSpPr>
        <p:sp>
          <p:nvSpPr>
            <p:cNvPr name="Freeform 28" id="28"/>
            <p:cNvSpPr/>
            <p:nvPr/>
          </p:nvSpPr>
          <p:spPr>
            <a:xfrm flipH="false" flipV="false" rot="0">
              <a:off x="0" y="0"/>
              <a:ext cx="285588" cy="12543"/>
            </a:xfrm>
            <a:custGeom>
              <a:avLst/>
              <a:gdLst/>
              <a:ahLst/>
              <a:cxnLst/>
              <a:rect r="r" b="b" t="t" l="l"/>
              <a:pathLst>
                <a:path h="12543" w="285588">
                  <a:moveTo>
                    <a:pt x="6272" y="0"/>
                  </a:moveTo>
                  <a:lnTo>
                    <a:pt x="279317" y="0"/>
                  </a:lnTo>
                  <a:cubicBezTo>
                    <a:pt x="280980" y="0"/>
                    <a:pt x="282575" y="661"/>
                    <a:pt x="283751" y="1837"/>
                  </a:cubicBezTo>
                  <a:cubicBezTo>
                    <a:pt x="284928" y="3013"/>
                    <a:pt x="285588" y="4608"/>
                    <a:pt x="285588" y="6272"/>
                  </a:cubicBezTo>
                  <a:lnTo>
                    <a:pt x="285588" y="6272"/>
                  </a:lnTo>
                  <a:cubicBezTo>
                    <a:pt x="285588" y="7935"/>
                    <a:pt x="284928" y="9530"/>
                    <a:pt x="283751" y="10706"/>
                  </a:cubicBezTo>
                  <a:cubicBezTo>
                    <a:pt x="282575" y="11882"/>
                    <a:pt x="280980" y="12543"/>
                    <a:pt x="27931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29" id="29"/>
            <p:cNvSpPr txBox="true"/>
            <p:nvPr/>
          </p:nvSpPr>
          <p:spPr>
            <a:xfrm>
              <a:off x="0" y="-47625"/>
              <a:ext cx="285588" cy="60168"/>
            </a:xfrm>
            <a:prstGeom prst="rect">
              <a:avLst/>
            </a:prstGeom>
          </p:spPr>
          <p:txBody>
            <a:bodyPr anchor="ctr" rtlCol="false" tIns="50800" lIns="50800" bIns="50800" rIns="50800"/>
            <a:lstStyle/>
            <a:p>
              <a:pPr algn="ctr">
                <a:lnSpc>
                  <a:spcPts val="2239"/>
                </a:lnSpc>
              </a:pPr>
            </a:p>
          </p:txBody>
        </p:sp>
      </p:grpSp>
      <p:sp>
        <p:nvSpPr>
          <p:cNvPr name="TextBox 30" id="30"/>
          <p:cNvSpPr txBox="true"/>
          <p:nvPr/>
        </p:nvSpPr>
        <p:spPr>
          <a:xfrm rot="0">
            <a:off x="10898180" y="1966203"/>
            <a:ext cx="5247676" cy="984250"/>
          </a:xfrm>
          <a:prstGeom prst="rect">
            <a:avLst/>
          </a:prstGeom>
        </p:spPr>
        <p:txBody>
          <a:bodyPr anchor="t" rtlCol="false" tIns="0" lIns="0" bIns="0" rIns="0">
            <a:spAutoFit/>
          </a:bodyPr>
          <a:lstStyle/>
          <a:p>
            <a:pPr>
              <a:lnSpc>
                <a:spcPts val="7699"/>
              </a:lnSpc>
              <a:spcBef>
                <a:spcPct val="0"/>
              </a:spcBef>
            </a:pPr>
            <a:r>
              <a:rPr lang="en-US" sz="5499">
                <a:solidFill>
                  <a:srgbClr val="FFFFFF"/>
                </a:solidFill>
                <a:latin typeface="Poppins Bold"/>
              </a:rPr>
              <a:t>CONTACT US</a:t>
            </a:r>
          </a:p>
        </p:txBody>
      </p:sp>
      <p:grpSp>
        <p:nvGrpSpPr>
          <p:cNvPr name="Group 31" id="31"/>
          <p:cNvGrpSpPr/>
          <p:nvPr/>
        </p:nvGrpSpPr>
        <p:grpSpPr>
          <a:xfrm rot="0">
            <a:off x="12019968" y="3141487"/>
            <a:ext cx="192803" cy="47625"/>
            <a:chOff x="0" y="0"/>
            <a:chExt cx="50779" cy="12543"/>
          </a:xfrm>
        </p:grpSpPr>
        <p:sp>
          <p:nvSpPr>
            <p:cNvPr name="Freeform 32" id="32"/>
            <p:cNvSpPr/>
            <p:nvPr/>
          </p:nvSpPr>
          <p:spPr>
            <a:xfrm flipH="false" flipV="false" rot="0">
              <a:off x="0" y="0"/>
              <a:ext cx="50779" cy="12543"/>
            </a:xfrm>
            <a:custGeom>
              <a:avLst/>
              <a:gdLst/>
              <a:ahLst/>
              <a:cxnLst/>
              <a:rect r="r" b="b" t="t" l="l"/>
              <a:pathLst>
                <a:path h="12543" w="50779">
                  <a:moveTo>
                    <a:pt x="6272" y="0"/>
                  </a:moveTo>
                  <a:lnTo>
                    <a:pt x="44508" y="0"/>
                  </a:lnTo>
                  <a:cubicBezTo>
                    <a:pt x="46171" y="0"/>
                    <a:pt x="47766" y="661"/>
                    <a:pt x="48943" y="1837"/>
                  </a:cubicBezTo>
                  <a:cubicBezTo>
                    <a:pt x="50119" y="3013"/>
                    <a:pt x="50779" y="4608"/>
                    <a:pt x="50779" y="6272"/>
                  </a:cubicBezTo>
                  <a:lnTo>
                    <a:pt x="50779" y="6272"/>
                  </a:lnTo>
                  <a:cubicBezTo>
                    <a:pt x="50779" y="7935"/>
                    <a:pt x="50119" y="9530"/>
                    <a:pt x="48943" y="10706"/>
                  </a:cubicBezTo>
                  <a:cubicBezTo>
                    <a:pt x="47766" y="11882"/>
                    <a:pt x="46171" y="12543"/>
                    <a:pt x="4450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3" id="33"/>
            <p:cNvSpPr txBox="true"/>
            <p:nvPr/>
          </p:nvSpPr>
          <p:spPr>
            <a:xfrm>
              <a:off x="0" y="-47625"/>
              <a:ext cx="50779" cy="60168"/>
            </a:xfrm>
            <a:prstGeom prst="rect">
              <a:avLst/>
            </a:prstGeom>
          </p:spPr>
          <p:txBody>
            <a:bodyPr anchor="ctr" rtlCol="false" tIns="50800" lIns="50800" bIns="50800" rIns="50800"/>
            <a:lstStyle/>
            <a:p>
              <a:pPr algn="ctr">
                <a:lnSpc>
                  <a:spcPts val="2239"/>
                </a:lnSpc>
              </a:pPr>
            </a:p>
          </p:txBody>
        </p:sp>
      </p:grpSp>
      <p:grpSp>
        <p:nvGrpSpPr>
          <p:cNvPr name="Group 34" id="34"/>
          <p:cNvGrpSpPr/>
          <p:nvPr/>
        </p:nvGrpSpPr>
        <p:grpSpPr>
          <a:xfrm rot="0">
            <a:off x="12250871" y="3141487"/>
            <a:ext cx="112793" cy="47625"/>
            <a:chOff x="0" y="0"/>
            <a:chExt cx="29707" cy="12543"/>
          </a:xfrm>
        </p:grpSpPr>
        <p:sp>
          <p:nvSpPr>
            <p:cNvPr name="Freeform 35" id="35"/>
            <p:cNvSpPr/>
            <p:nvPr/>
          </p:nvSpPr>
          <p:spPr>
            <a:xfrm flipH="false" flipV="false" rot="0">
              <a:off x="0" y="0"/>
              <a:ext cx="29707" cy="12543"/>
            </a:xfrm>
            <a:custGeom>
              <a:avLst/>
              <a:gdLst/>
              <a:ahLst/>
              <a:cxnLst/>
              <a:rect r="r" b="b" t="t" l="l"/>
              <a:pathLst>
                <a:path h="12543" w="29707">
                  <a:moveTo>
                    <a:pt x="6272" y="0"/>
                  </a:moveTo>
                  <a:lnTo>
                    <a:pt x="23435" y="0"/>
                  </a:lnTo>
                  <a:cubicBezTo>
                    <a:pt x="25099" y="0"/>
                    <a:pt x="26694" y="661"/>
                    <a:pt x="27870" y="1837"/>
                  </a:cubicBezTo>
                  <a:cubicBezTo>
                    <a:pt x="29046" y="3013"/>
                    <a:pt x="29707" y="4608"/>
                    <a:pt x="29707" y="6272"/>
                  </a:cubicBezTo>
                  <a:lnTo>
                    <a:pt x="29707" y="6272"/>
                  </a:lnTo>
                  <a:cubicBezTo>
                    <a:pt x="29707" y="7935"/>
                    <a:pt x="29046" y="9530"/>
                    <a:pt x="27870" y="10706"/>
                  </a:cubicBezTo>
                  <a:cubicBezTo>
                    <a:pt x="26694" y="11882"/>
                    <a:pt x="25099" y="12543"/>
                    <a:pt x="2343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96FF00"/>
            </a:solidFill>
          </p:spPr>
        </p:sp>
        <p:sp>
          <p:nvSpPr>
            <p:cNvPr name="TextBox 36" id="36"/>
            <p:cNvSpPr txBox="true"/>
            <p:nvPr/>
          </p:nvSpPr>
          <p:spPr>
            <a:xfrm>
              <a:off x="0" y="-47625"/>
              <a:ext cx="29707" cy="60168"/>
            </a:xfrm>
            <a:prstGeom prst="rect">
              <a:avLst/>
            </a:prstGeom>
          </p:spPr>
          <p:txBody>
            <a:bodyPr anchor="ctr" rtlCol="false" tIns="50800" lIns="50800" bIns="50800" rIns="50800"/>
            <a:lstStyle/>
            <a:p>
              <a:pPr algn="ctr">
                <a:lnSpc>
                  <a:spcPts val="2239"/>
                </a:lnSpc>
              </a:pPr>
            </a:p>
          </p:txBody>
        </p:sp>
      </p:grpSp>
      <p:sp>
        <p:nvSpPr>
          <p:cNvPr name="Freeform 37" id="37"/>
          <p:cNvSpPr/>
          <p:nvPr/>
        </p:nvSpPr>
        <p:spPr>
          <a:xfrm flipH="false" flipV="false" rot="0">
            <a:off x="10898180" y="5247783"/>
            <a:ext cx="361046" cy="361046"/>
          </a:xfrm>
          <a:custGeom>
            <a:avLst/>
            <a:gdLst/>
            <a:ahLst/>
            <a:cxnLst/>
            <a:rect r="r" b="b" t="t" l="l"/>
            <a:pathLst>
              <a:path h="361046" w="361046">
                <a:moveTo>
                  <a:pt x="0" y="0"/>
                </a:moveTo>
                <a:lnTo>
                  <a:pt x="361046" y="0"/>
                </a:lnTo>
                <a:lnTo>
                  <a:pt x="361046" y="361046"/>
                </a:lnTo>
                <a:lnTo>
                  <a:pt x="0" y="3610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38" id="38"/>
          <p:cNvSpPr txBox="true"/>
          <p:nvPr/>
        </p:nvSpPr>
        <p:spPr>
          <a:xfrm rot="0">
            <a:off x="11552921" y="5245744"/>
            <a:ext cx="3590268" cy="327023"/>
          </a:xfrm>
          <a:prstGeom prst="rect">
            <a:avLst/>
          </a:prstGeom>
        </p:spPr>
        <p:txBody>
          <a:bodyPr anchor="t" rtlCol="false" tIns="0" lIns="0" bIns="0" rIns="0">
            <a:spAutoFit/>
          </a:bodyPr>
          <a:lstStyle/>
          <a:p>
            <a:pPr>
              <a:lnSpc>
                <a:spcPts val="2683"/>
              </a:lnSpc>
              <a:spcBef>
                <a:spcPct val="0"/>
              </a:spcBef>
            </a:pPr>
            <a:r>
              <a:rPr lang="en-US" sz="1916">
                <a:solidFill>
                  <a:srgbClr val="121212"/>
                </a:solidFill>
                <a:latin typeface="Open Sans"/>
              </a:rPr>
              <a:t>+123-456-7890</a:t>
            </a:r>
          </a:p>
        </p:txBody>
      </p:sp>
      <p:sp>
        <p:nvSpPr>
          <p:cNvPr name="Freeform 39" id="39"/>
          <p:cNvSpPr/>
          <p:nvPr/>
        </p:nvSpPr>
        <p:spPr>
          <a:xfrm flipH="false" flipV="false" rot="0">
            <a:off x="10898180" y="6084383"/>
            <a:ext cx="361046" cy="361046"/>
          </a:xfrm>
          <a:custGeom>
            <a:avLst/>
            <a:gdLst/>
            <a:ahLst/>
            <a:cxnLst/>
            <a:rect r="r" b="b" t="t" l="l"/>
            <a:pathLst>
              <a:path h="361046" w="361046">
                <a:moveTo>
                  <a:pt x="0" y="0"/>
                </a:moveTo>
                <a:lnTo>
                  <a:pt x="361046" y="0"/>
                </a:lnTo>
                <a:lnTo>
                  <a:pt x="361046" y="361046"/>
                </a:lnTo>
                <a:lnTo>
                  <a:pt x="0" y="36104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40" id="40"/>
          <p:cNvSpPr txBox="true"/>
          <p:nvPr/>
        </p:nvSpPr>
        <p:spPr>
          <a:xfrm rot="0">
            <a:off x="11552921" y="6082344"/>
            <a:ext cx="3590268" cy="327023"/>
          </a:xfrm>
          <a:prstGeom prst="rect">
            <a:avLst/>
          </a:prstGeom>
        </p:spPr>
        <p:txBody>
          <a:bodyPr anchor="t" rtlCol="false" tIns="0" lIns="0" bIns="0" rIns="0">
            <a:spAutoFit/>
          </a:bodyPr>
          <a:lstStyle/>
          <a:p>
            <a:pPr>
              <a:lnSpc>
                <a:spcPts val="2683"/>
              </a:lnSpc>
              <a:spcBef>
                <a:spcPct val="0"/>
              </a:spcBef>
            </a:pPr>
            <a:r>
              <a:rPr lang="en-US" sz="1916">
                <a:solidFill>
                  <a:srgbClr val="121212"/>
                </a:solidFill>
                <a:latin typeface="Open Sans"/>
              </a:rPr>
              <a:t>www.reallygreatsite.com</a:t>
            </a:r>
          </a:p>
        </p:txBody>
      </p:sp>
      <p:sp>
        <p:nvSpPr>
          <p:cNvPr name="Freeform 41" id="41"/>
          <p:cNvSpPr/>
          <p:nvPr/>
        </p:nvSpPr>
        <p:spPr>
          <a:xfrm flipH="false" flipV="false" rot="0">
            <a:off x="10898180" y="6917113"/>
            <a:ext cx="361046" cy="361046"/>
          </a:xfrm>
          <a:custGeom>
            <a:avLst/>
            <a:gdLst/>
            <a:ahLst/>
            <a:cxnLst/>
            <a:rect r="r" b="b" t="t" l="l"/>
            <a:pathLst>
              <a:path h="361046" w="361046">
                <a:moveTo>
                  <a:pt x="0" y="0"/>
                </a:moveTo>
                <a:lnTo>
                  <a:pt x="361046" y="0"/>
                </a:lnTo>
                <a:lnTo>
                  <a:pt x="361046" y="361046"/>
                </a:lnTo>
                <a:lnTo>
                  <a:pt x="0" y="361046"/>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42" id="42"/>
          <p:cNvSpPr txBox="true"/>
          <p:nvPr/>
        </p:nvSpPr>
        <p:spPr>
          <a:xfrm rot="0">
            <a:off x="11552921" y="6921966"/>
            <a:ext cx="3590268" cy="327023"/>
          </a:xfrm>
          <a:prstGeom prst="rect">
            <a:avLst/>
          </a:prstGeom>
        </p:spPr>
        <p:txBody>
          <a:bodyPr anchor="t" rtlCol="false" tIns="0" lIns="0" bIns="0" rIns="0">
            <a:spAutoFit/>
          </a:bodyPr>
          <a:lstStyle/>
          <a:p>
            <a:pPr>
              <a:lnSpc>
                <a:spcPts val="2683"/>
              </a:lnSpc>
              <a:spcBef>
                <a:spcPct val="0"/>
              </a:spcBef>
            </a:pPr>
            <a:r>
              <a:rPr lang="en-US" sz="1916">
                <a:solidFill>
                  <a:srgbClr val="121212"/>
                </a:solidFill>
                <a:latin typeface="Open Sans"/>
              </a:rPr>
              <a:t>hello@reallygreatsite.com</a:t>
            </a:r>
          </a:p>
        </p:txBody>
      </p:sp>
      <p:sp>
        <p:nvSpPr>
          <p:cNvPr name="Freeform 43" id="43"/>
          <p:cNvSpPr/>
          <p:nvPr/>
        </p:nvSpPr>
        <p:spPr>
          <a:xfrm flipH="false" flipV="false" rot="0">
            <a:off x="10898180" y="7749844"/>
            <a:ext cx="361046" cy="361046"/>
          </a:xfrm>
          <a:custGeom>
            <a:avLst/>
            <a:gdLst/>
            <a:ahLst/>
            <a:cxnLst/>
            <a:rect r="r" b="b" t="t" l="l"/>
            <a:pathLst>
              <a:path h="361046" w="361046">
                <a:moveTo>
                  <a:pt x="0" y="0"/>
                </a:moveTo>
                <a:lnTo>
                  <a:pt x="361046" y="0"/>
                </a:lnTo>
                <a:lnTo>
                  <a:pt x="361046" y="361046"/>
                </a:lnTo>
                <a:lnTo>
                  <a:pt x="0" y="36104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44" id="44"/>
          <p:cNvSpPr txBox="true"/>
          <p:nvPr/>
        </p:nvSpPr>
        <p:spPr>
          <a:xfrm rot="0">
            <a:off x="11552921" y="7766062"/>
            <a:ext cx="4869498" cy="327023"/>
          </a:xfrm>
          <a:prstGeom prst="rect">
            <a:avLst/>
          </a:prstGeom>
        </p:spPr>
        <p:txBody>
          <a:bodyPr anchor="t" rtlCol="false" tIns="0" lIns="0" bIns="0" rIns="0">
            <a:spAutoFit/>
          </a:bodyPr>
          <a:lstStyle/>
          <a:p>
            <a:pPr>
              <a:lnSpc>
                <a:spcPts val="2683"/>
              </a:lnSpc>
              <a:spcBef>
                <a:spcPct val="0"/>
              </a:spcBef>
            </a:pPr>
            <a:r>
              <a:rPr lang="en-US" sz="1916">
                <a:solidFill>
                  <a:srgbClr val="121212"/>
                </a:solidFill>
                <a:latin typeface="Open Sans"/>
              </a:rPr>
              <a:t>123 Anywhere ST., Any City, ST 12345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DAGApJRE0D8</dc:identifier>
  <dcterms:modified xsi:type="dcterms:W3CDTF">2011-08-01T06:04:30Z</dcterms:modified>
  <cp:revision>1</cp:revision>
</cp:coreProperties>
</file>

<file path=docProps/thumbnail.jpeg>
</file>